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1" r:id="rId4"/>
  </p:sldMasterIdLst>
  <p:notesMasterIdLst>
    <p:notesMasterId r:id="rId15"/>
  </p:notesMasterIdLst>
  <p:sldIdLst>
    <p:sldId id="256" r:id="rId5"/>
    <p:sldId id="258" r:id="rId6"/>
    <p:sldId id="259" r:id="rId7"/>
    <p:sldId id="314" r:id="rId8"/>
    <p:sldId id="265" r:id="rId9"/>
    <p:sldId id="281" r:id="rId10"/>
    <p:sldId id="273" r:id="rId11"/>
    <p:sldId id="268" r:id="rId12"/>
    <p:sldId id="312" r:id="rId13"/>
    <p:sldId id="311" r:id="rId14"/>
  </p:sldIdLst>
  <p:sldSz cx="9144000" cy="5143500" type="screen16x9"/>
  <p:notesSz cx="6858000" cy="9144000"/>
  <p:embeddedFontLst>
    <p:embeddedFont>
      <p:font typeface="ADLaM Display" panose="02010000000000000000" pitchFamily="2" charset="0"/>
      <p:regular r:id="rId16"/>
    </p:embeddedFont>
    <p:embeddedFont>
      <p:font typeface="DM Sans" pitchFamily="2" charset="0"/>
      <p:regular r:id="rId17"/>
      <p:bold r:id="rId18"/>
      <p:italic r:id="rId19"/>
      <p:boldItalic r:id="rId20"/>
    </p:embeddedFont>
    <p:embeddedFont>
      <p:font typeface="Dosis" pitchFamily="2" charset="0"/>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B09BE-913D-405B-8BDD-CE59BCFD4DB0}" v="540" dt="2025-04-01T18:59:51.503"/>
    <p1510:client id="{A9B405B0-091E-41DC-B9B2-A3117DABCE65}" v="6" dt="2025-04-01T19:02:27.635"/>
  </p1510:revLst>
</p1510:revInfo>
</file>

<file path=ppt/tableStyles.xml><?xml version="1.0" encoding="utf-8"?>
<a:tblStyleLst xmlns:a="http://schemas.openxmlformats.org/drawingml/2006/main" def="{11593830-A4DD-46FA-A642-A063ABF821C1}">
  <a:tblStyle styleId="{11593830-A4DD-46FA-A642-A063ABF821C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B60C707-32AD-4885-AC9F-5EF18CE8FACD}"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6.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notesMaster" Target="notesMasters/notesMaster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7.fnt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emy Duong" userId="c05d215805094100" providerId="LiveId" clId="{A9B405B0-091E-41DC-B9B2-A3117DABCE65}"/>
    <pc:docChg chg="custSel modSld">
      <pc:chgData name="Jeremy Duong" userId="c05d215805094100" providerId="LiveId" clId="{A9B405B0-091E-41DC-B9B2-A3117DABCE65}" dt="2025-04-01T19:04:50.500" v="15" actId="1076"/>
      <pc:docMkLst>
        <pc:docMk/>
      </pc:docMkLst>
      <pc:sldChg chg="delSp modSp mod delAnim modAnim">
        <pc:chgData name="Jeremy Duong" userId="c05d215805094100" providerId="LiveId" clId="{A9B405B0-091E-41DC-B9B2-A3117DABCE65}" dt="2025-04-01T19:04:50.500" v="15" actId="1076"/>
        <pc:sldMkLst>
          <pc:docMk/>
          <pc:sldMk cId="0" sldId="273"/>
        </pc:sldMkLst>
        <pc:spChg chg="del mod">
          <ac:chgData name="Jeremy Duong" userId="c05d215805094100" providerId="LiveId" clId="{A9B405B0-091E-41DC-B9B2-A3117DABCE65}" dt="2025-04-01T19:04:40.765" v="14" actId="21"/>
          <ac:spMkLst>
            <pc:docMk/>
            <pc:sldMk cId="0" sldId="273"/>
            <ac:spMk id="5" creationId="{41EBD9FA-4ABD-7C29-75B2-AE38B72EF395}"/>
          </ac:spMkLst>
        </pc:spChg>
        <pc:spChg chg="mod">
          <ac:chgData name="Jeremy Duong" userId="c05d215805094100" providerId="LiveId" clId="{A9B405B0-091E-41DC-B9B2-A3117DABCE65}" dt="2025-04-01T19:04:50.500" v="15" actId="1076"/>
          <ac:spMkLst>
            <pc:docMk/>
            <pc:sldMk cId="0" sldId="273"/>
            <ac:spMk id="6" creationId="{0537A5F6-8E2D-1FD7-8D59-CEF8442BE7B6}"/>
          </ac:spMkLst>
        </pc:spChg>
        <pc:spChg chg="mod">
          <ac:chgData name="Jeremy Duong" userId="c05d215805094100" providerId="LiveId" clId="{A9B405B0-091E-41DC-B9B2-A3117DABCE65}" dt="2025-04-01T19:03:41.436" v="11" actId="1076"/>
          <ac:spMkLst>
            <pc:docMk/>
            <pc:sldMk cId="0" sldId="273"/>
            <ac:spMk id="8" creationId="{A50FD572-F2BB-C29D-1BA0-420CCC30404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a:extLst>
            <a:ext uri="{FF2B5EF4-FFF2-40B4-BE49-F238E27FC236}">
              <a16:creationId xmlns:a16="http://schemas.microsoft.com/office/drawing/2014/main" id="{42F5BDAB-2B94-B242-C781-01A025B884A5}"/>
            </a:ext>
          </a:extLst>
        </p:cNvPr>
        <p:cNvGrpSpPr/>
        <p:nvPr/>
      </p:nvGrpSpPr>
      <p:grpSpPr>
        <a:xfrm>
          <a:off x="0" y="0"/>
          <a:ext cx="0" cy="0"/>
          <a:chOff x="0" y="0"/>
          <a:chExt cx="0" cy="0"/>
        </a:xfrm>
      </p:grpSpPr>
      <p:sp>
        <p:nvSpPr>
          <p:cNvPr id="1117" name="Google Shape;1117;g27f34f6b931_0_806:notes">
            <a:extLst>
              <a:ext uri="{FF2B5EF4-FFF2-40B4-BE49-F238E27FC236}">
                <a16:creationId xmlns:a16="http://schemas.microsoft.com/office/drawing/2014/main" id="{6C8ED7C1-74B2-07B8-9CE5-5CBF212AC45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8" name="Google Shape;1118;g27f34f6b931_0_806:notes">
            <a:extLst>
              <a:ext uri="{FF2B5EF4-FFF2-40B4-BE49-F238E27FC236}">
                <a16:creationId xmlns:a16="http://schemas.microsoft.com/office/drawing/2014/main" id="{BE476C10-4D93-9537-8EF5-A5F94EF12EF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82727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g27f15d4ccb4_2_10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3" name="Google Shape;393;g27f15d4ccb4_2_10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g27f34f6b931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6" name="Google Shape;416;g27f34f6b931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Font typeface="Arial" panose="020B0604020202020204" pitchFamily="34" charset="0"/>
              <a:buNone/>
            </a:pPr>
            <a:r>
              <a:rPr lang="en-US" b="1"/>
              <a:t>Problem Statement</a:t>
            </a:r>
            <a:r>
              <a:rPr lang="en-US"/>
              <a:t> (0-10 seconds) Brief mention of how difficult it is to find people with shared interests</a:t>
            </a:r>
          </a:p>
          <a:p>
            <a:pPr>
              <a:buFont typeface="Arial" panose="020B0604020202020204" pitchFamily="34" charset="0"/>
              <a:buChar char="•"/>
            </a:pPr>
            <a:r>
              <a:rPr lang="en-US"/>
              <a:t>Highlight isolation/disconnect people feel in today's digital world</a:t>
            </a:r>
          </a:p>
          <a:p>
            <a:pPr marL="158750" indent="0">
              <a:buFont typeface="Arial" panose="020B0604020202020204" pitchFamily="34" charset="0"/>
              <a:buNone/>
            </a:pPr>
            <a:r>
              <a:rPr lang="en-US" b="1"/>
              <a:t>Solution Introduction</a:t>
            </a:r>
            <a:r>
              <a:rPr lang="en-US"/>
              <a:t> (10-20 seconds) Introduce </a:t>
            </a:r>
            <a:r>
              <a:rPr lang="en-US" err="1"/>
              <a:t>InterestLink</a:t>
            </a:r>
            <a:r>
              <a:rPr lang="en-US"/>
              <a:t> as the answer</a:t>
            </a:r>
          </a:p>
          <a:p>
            <a:pPr marL="457200" marR="0" lvl="0" indent="-298450" algn="l" defTabSz="914400" rtl="0" eaLnBrk="1" fontAlgn="auto" latinLnBrk="0" hangingPunct="1">
              <a:lnSpc>
                <a:spcPct val="100000"/>
              </a:lnSpc>
              <a:spcBef>
                <a:spcPts val="0"/>
              </a:spcBef>
              <a:spcAft>
                <a:spcPts val="0"/>
              </a:spcAft>
              <a:buClr>
                <a:srgbClr val="000000"/>
              </a:buClr>
              <a:buSzPts val="1100"/>
              <a:tabLst/>
              <a:defRPr/>
            </a:pPr>
            <a:r>
              <a:rPr lang="en-US"/>
              <a:t>Our digital Route 66 - a pathway designed for discovery and connection, built to connect you to your travel companions.</a:t>
            </a:r>
          </a:p>
          <a:p>
            <a:pPr>
              <a:buFont typeface="Arial" panose="020B0604020202020204" pitchFamily="34" charset="0"/>
              <a:buChar char="•"/>
            </a:pPr>
            <a:r>
              <a:rPr lang="en-US"/>
              <a:t>One clear sentence about what the platform does</a:t>
            </a:r>
          </a:p>
          <a:p>
            <a:pPr>
              <a:buFont typeface="Arial" panose="020B0604020202020204" pitchFamily="34" charset="0"/>
              <a:buChar char="•"/>
            </a:pPr>
            <a:r>
              <a:rPr lang="en-US"/>
              <a:t>Mention key differentiator from other social platforms</a:t>
            </a:r>
          </a:p>
          <a:p>
            <a:pPr marL="158750" indent="0">
              <a:buFont typeface="Arial" panose="020B0604020202020204" pitchFamily="34" charset="0"/>
              <a:buNone/>
            </a:pPr>
            <a:r>
              <a:rPr lang="en-US" b="1"/>
              <a:t>Core Features</a:t>
            </a:r>
            <a:r>
              <a:rPr lang="en-US"/>
              <a:t> (20-30 seconds) Interest-based matching</a:t>
            </a:r>
          </a:p>
          <a:p>
            <a:pPr>
              <a:buFont typeface="Arial" panose="020B0604020202020204" pitchFamily="34" charset="0"/>
              <a:buChar char="•"/>
            </a:pPr>
            <a:r>
              <a:rPr lang="en-US"/>
              <a:t>Community groups and forums</a:t>
            </a:r>
          </a:p>
          <a:p>
            <a:pPr>
              <a:buFont typeface="Arial" panose="020B0604020202020204" pitchFamily="34" charset="0"/>
              <a:buChar char="•"/>
            </a:pPr>
            <a:r>
              <a:rPr lang="en-US"/>
              <a:t>Events discovery and participation</a:t>
            </a:r>
          </a:p>
          <a:p>
            <a:pPr>
              <a:buFont typeface="Arial" panose="020B0604020202020204" pitchFamily="34" charset="0"/>
              <a:buChar char="•"/>
            </a:pPr>
            <a:r>
              <a:rPr lang="en-US"/>
              <a:t>(Keep to 3 max for this timeframe)</a:t>
            </a:r>
          </a:p>
          <a:p>
            <a:pPr marL="158750" indent="0">
              <a:buFont typeface="Arial" panose="020B0604020202020204" pitchFamily="34" charset="0"/>
              <a:buNone/>
            </a:pPr>
            <a:r>
              <a:rPr lang="en-US" b="1"/>
              <a:t>Value Proposition</a:t>
            </a:r>
            <a:r>
              <a:rPr lang="en-US"/>
              <a:t> (30-40 seconds) How </a:t>
            </a:r>
            <a:r>
              <a:rPr lang="en-US" err="1"/>
              <a:t>InterestLink</a:t>
            </a:r>
            <a:r>
              <a:rPr lang="en-US"/>
              <a:t> transforms the way people connect</a:t>
            </a:r>
          </a:p>
          <a:p>
            <a:pPr>
              <a:buFont typeface="Arial" panose="020B0604020202020204" pitchFamily="34" charset="0"/>
              <a:buChar char="•"/>
            </a:pPr>
            <a:r>
              <a:rPr lang="en-US"/>
              <a:t>Clear call to action</a:t>
            </a:r>
          </a:p>
          <a:p>
            <a:pPr>
              <a:buFont typeface="Arial" panose="020B0604020202020204" pitchFamily="34" charset="0"/>
              <a:buChar char="•"/>
            </a:pPr>
            <a:r>
              <a:rPr lang="en-US"/>
              <a:t>Partnership/monetization model brief mention</a:t>
            </a: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6">
          <a:extLst>
            <a:ext uri="{FF2B5EF4-FFF2-40B4-BE49-F238E27FC236}">
              <a16:creationId xmlns:a16="http://schemas.microsoft.com/office/drawing/2014/main" id="{15DD39AD-A071-F4BF-CE81-72CF18408A4B}"/>
            </a:ext>
          </a:extLst>
        </p:cNvPr>
        <p:cNvGrpSpPr/>
        <p:nvPr/>
      </p:nvGrpSpPr>
      <p:grpSpPr>
        <a:xfrm>
          <a:off x="0" y="0"/>
          <a:ext cx="0" cy="0"/>
          <a:chOff x="0" y="0"/>
          <a:chExt cx="0" cy="0"/>
        </a:xfrm>
      </p:grpSpPr>
      <p:sp>
        <p:nvSpPr>
          <p:cNvPr id="1297" name="Google Shape;1297;g2804bbd054e_0_616:notes">
            <a:extLst>
              <a:ext uri="{FF2B5EF4-FFF2-40B4-BE49-F238E27FC236}">
                <a16:creationId xmlns:a16="http://schemas.microsoft.com/office/drawing/2014/main" id="{EC847618-0C47-A8C9-F1BA-600541978EC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8" name="Google Shape;1298;g2804bbd054e_0_616:notes">
            <a:extLst>
              <a:ext uri="{FF2B5EF4-FFF2-40B4-BE49-F238E27FC236}">
                <a16:creationId xmlns:a16="http://schemas.microsoft.com/office/drawing/2014/main" id="{E8F6FA36-C4D1-37AB-F4C3-058E2D059B3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Rays Slide</a:t>
            </a:r>
            <a:endParaRPr/>
          </a:p>
        </p:txBody>
      </p:sp>
    </p:spTree>
    <p:extLst>
      <p:ext uri="{BB962C8B-B14F-4D97-AF65-F5344CB8AC3E}">
        <p14:creationId xmlns:p14="http://schemas.microsoft.com/office/powerpoint/2010/main" val="3760599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1"/>
        <p:cNvGrpSpPr/>
        <p:nvPr/>
      </p:nvGrpSpPr>
      <p:grpSpPr>
        <a:xfrm>
          <a:off x="0" y="0"/>
          <a:ext cx="0" cy="0"/>
          <a:chOff x="0" y="0"/>
          <a:chExt cx="0" cy="0"/>
        </a:xfrm>
      </p:grpSpPr>
      <p:sp>
        <p:nvSpPr>
          <p:cNvPr id="842" name="Google Shape;842;g27f34f6b931_0_5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3" name="Google Shape;843;g27f34f6b931_0_5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Fathima’s Slide</a:t>
            </a:r>
          </a:p>
          <a:p>
            <a:pPr>
              <a:buNone/>
            </a:pPr>
            <a:r>
              <a:rPr lang="en-US"/>
              <a:t>"</a:t>
            </a:r>
            <a:r>
              <a:rPr lang="en-US" err="1"/>
              <a:t>InterestLink</a:t>
            </a:r>
            <a:r>
              <a:rPr lang="en-US"/>
              <a:t> is powered by a reliable and scalable tech stack. On the </a:t>
            </a:r>
            <a:r>
              <a:rPr lang="en-US" b="1"/>
              <a:t>backend</a:t>
            </a:r>
            <a:r>
              <a:rPr lang="en-US"/>
              <a:t>, we use </a:t>
            </a:r>
            <a:r>
              <a:rPr lang="en-US" b="1"/>
              <a:t>Flask</a:t>
            </a:r>
            <a:r>
              <a:rPr lang="en-US"/>
              <a:t>, which handles all the server-side logic and routes. For the </a:t>
            </a:r>
            <a:r>
              <a:rPr lang="en-US" b="1"/>
              <a:t>frontend</a:t>
            </a:r>
            <a:r>
              <a:rPr lang="en-US"/>
              <a:t>, we use </a:t>
            </a:r>
            <a:r>
              <a:rPr lang="en-US" b="1"/>
              <a:t>Express</a:t>
            </a:r>
            <a:r>
              <a:rPr lang="en-US"/>
              <a:t>, which renders the user interface and manages the presentation layer. Data is stored in </a:t>
            </a:r>
            <a:r>
              <a:rPr lang="en-US" b="1"/>
              <a:t>MySQL</a:t>
            </a:r>
            <a:r>
              <a:rPr lang="en-US"/>
              <a:t>, hosted on </a:t>
            </a:r>
            <a:r>
              <a:rPr lang="en-US" b="1"/>
              <a:t>AWS RDS</a:t>
            </a:r>
            <a:r>
              <a:rPr lang="en-US"/>
              <a:t>, providing secure and scalable database management.</a:t>
            </a:r>
          </a:p>
          <a:p>
            <a:r>
              <a:rPr lang="en-US"/>
              <a:t>User interactions, like signing up, logging in, or updating profiles, are processed smoothly thanks to </a:t>
            </a:r>
            <a:r>
              <a:rPr lang="en-US" b="1"/>
              <a:t>session-based authentication</a:t>
            </a:r>
            <a:r>
              <a:rPr lang="en-US"/>
              <a:t>. The platform also supports creating and managing events and groups, making it easy for users to stay connected and engaged. Finally, the system architecture is designed to ensure </a:t>
            </a:r>
            <a:r>
              <a:rPr lang="en-US" b="1"/>
              <a:t>high performance and scalability</a:t>
            </a:r>
            <a:r>
              <a:rPr lang="en-US"/>
              <a:t>, so it can grow with our user base while maintaining responsiveness and reliability."</a:t>
            </a:r>
          </a:p>
          <a:p>
            <a:pPr marL="0" lvl="0" indent="0" algn="l" rtl="0">
              <a:spcBef>
                <a:spcPts val="0"/>
              </a:spcBef>
              <a:spcAft>
                <a:spcPts val="0"/>
              </a:spcAft>
              <a:buNone/>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8"/>
        <p:cNvGrpSpPr/>
        <p:nvPr/>
      </p:nvGrpSpPr>
      <p:grpSpPr>
        <a:xfrm>
          <a:off x="0" y="0"/>
          <a:ext cx="0" cy="0"/>
          <a:chOff x="0" y="0"/>
          <a:chExt cx="0" cy="0"/>
        </a:xfrm>
      </p:grpSpPr>
      <p:sp>
        <p:nvSpPr>
          <p:cNvPr id="1519" name="Google Shape;1519;g2802f6ecb0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0" name="Google Shape;1520;g2802f6ecb0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a:buNone/>
            </a:pPr>
            <a:r>
              <a:rPr lang="en-US"/>
              <a:t>Jeremy’s Slide</a:t>
            </a:r>
            <a:br>
              <a:rPr lang="en-US"/>
            </a:br>
            <a:r>
              <a:rPr lang="en-US" err="1"/>
              <a:t>InterestLink</a:t>
            </a:r>
            <a:r>
              <a:rPr lang="en-US"/>
              <a:t> is built on AWS with scalability and automation in mind. </a:t>
            </a:r>
            <a:br>
              <a:rPr lang="en-US"/>
            </a:br>
            <a:r>
              <a:rPr lang="en-US"/>
              <a:t> We used a three-tier architecture setup: </a:t>
            </a:r>
          </a:p>
          <a:p>
            <a:pPr marL="171450" indent="-171450"/>
            <a:r>
              <a:rPr lang="en-US"/>
              <a:t>For the</a:t>
            </a:r>
            <a:r>
              <a:rPr lang="en-US" b="1"/>
              <a:t> Frontend, </a:t>
            </a:r>
            <a:r>
              <a:rPr lang="en-US"/>
              <a:t>we used </a:t>
            </a:r>
            <a:r>
              <a:rPr lang="en-US" b="1"/>
              <a:t>Express.js </a:t>
            </a:r>
            <a:r>
              <a:rPr lang="en-US"/>
              <a:t>on an EC2 in a </a:t>
            </a:r>
            <a:r>
              <a:rPr lang="en-US" b="1" i="1"/>
              <a:t>public subnet </a:t>
            </a:r>
            <a:endParaRPr lang="en-US"/>
          </a:p>
          <a:p>
            <a:pPr marL="171450" indent="-171450"/>
            <a:r>
              <a:rPr lang="en-US"/>
              <a:t>For the</a:t>
            </a:r>
            <a:r>
              <a:rPr lang="en-US" b="1"/>
              <a:t> Backend, </a:t>
            </a:r>
            <a:r>
              <a:rPr lang="en-US"/>
              <a:t>we used</a:t>
            </a:r>
            <a:r>
              <a:rPr lang="en-US" b="1"/>
              <a:t> Python Flask</a:t>
            </a:r>
            <a:r>
              <a:rPr lang="en-US"/>
              <a:t> on a </a:t>
            </a:r>
            <a:r>
              <a:rPr lang="en-US" b="1" i="1"/>
              <a:t>private EC2</a:t>
            </a:r>
            <a:endParaRPr lang="en-US"/>
          </a:p>
          <a:p>
            <a:pPr marL="171450" indent="-171450"/>
            <a:r>
              <a:rPr lang="en-US"/>
              <a:t>For the</a:t>
            </a:r>
            <a:r>
              <a:rPr lang="en-US" b="1"/>
              <a:t> Database:, </a:t>
            </a:r>
            <a:r>
              <a:rPr lang="en-US"/>
              <a:t>we used</a:t>
            </a:r>
            <a:r>
              <a:rPr lang="en-US" b="1"/>
              <a:t> MySQL</a:t>
            </a:r>
            <a:r>
              <a:rPr lang="en-US"/>
              <a:t> on RDS in a </a:t>
            </a:r>
            <a:r>
              <a:rPr lang="en-US" b="1" i="1"/>
              <a:t>private subnet</a:t>
            </a:r>
            <a:endParaRPr lang="en-US"/>
          </a:p>
          <a:p>
            <a:pPr indent="0">
              <a:buNone/>
            </a:pPr>
            <a:r>
              <a:rPr lang="en-US"/>
              <a:t>As traffic grows, we can scale the EC2 with load balancers and auto-scaling.</a:t>
            </a:r>
            <a:br>
              <a:rPr lang="en-US"/>
            </a:br>
            <a:r>
              <a:rPr lang="en-US"/>
              <a:t> RDS supports read replicas and multi-AZ for better performance and uptime.</a:t>
            </a:r>
          </a:p>
          <a:p>
            <a:pPr>
              <a:buNone/>
            </a:pPr>
            <a:r>
              <a:rPr lang="en-US"/>
              <a:t> </a:t>
            </a:r>
          </a:p>
          <a:p>
            <a:pPr>
              <a:buNone/>
            </a:pPr>
            <a:r>
              <a:rPr lang="en-US"/>
              <a:t>For automation:</a:t>
            </a:r>
          </a:p>
          <a:p>
            <a:pPr marL="171450" indent="-171450"/>
            <a:r>
              <a:rPr lang="en-US"/>
              <a:t>RDS runs daily backups and weekly manual snapshots </a:t>
            </a:r>
          </a:p>
          <a:p>
            <a:pPr marL="171450" indent="-171450"/>
            <a:r>
              <a:rPr lang="en-US"/>
              <a:t>We use express-session to manage the user sessions</a:t>
            </a:r>
          </a:p>
          <a:p>
            <a:pPr marL="171450" indent="-171450"/>
            <a:r>
              <a:rPr lang="en-US"/>
              <a:t>Event actions like RSVP and discovery are handled by the backend and is stored in the RDS</a:t>
            </a:r>
          </a:p>
          <a:p>
            <a:pPr indent="0">
              <a:buNone/>
            </a:pPr>
            <a:r>
              <a:rPr lang="en-US"/>
              <a:t>As we grow and work with more businesses, CloudFormation can help partners deploy infrastructure that mirrors ours—faster and more reliably.</a:t>
            </a:r>
          </a:p>
          <a:p>
            <a:pPr marL="0" lvl="0" indent="0" algn="l">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2"/>
        <p:cNvGrpSpPr/>
        <p:nvPr/>
      </p:nvGrpSpPr>
      <p:grpSpPr>
        <a:xfrm>
          <a:off x="0" y="0"/>
          <a:ext cx="0" cy="0"/>
          <a:chOff x="0" y="0"/>
          <a:chExt cx="0" cy="0"/>
        </a:xfrm>
      </p:grpSpPr>
      <p:sp>
        <p:nvSpPr>
          <p:cNvPr id="1173" name="Google Shape;1173;g2804bbd054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4" name="Google Shape;1174;g2804bbd05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Brittany’s Slide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p:cNvGrpSpPr/>
        <p:nvPr/>
      </p:nvGrpSpPr>
      <p:grpSpPr>
        <a:xfrm>
          <a:off x="0" y="0"/>
          <a:ext cx="0" cy="0"/>
          <a:chOff x="0" y="0"/>
          <a:chExt cx="0" cy="0"/>
        </a:xfrm>
      </p:grpSpPr>
      <p:sp>
        <p:nvSpPr>
          <p:cNvPr id="1117" name="Google Shape;1117;g27f34f6b931_0_8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8" name="Google Shape;1118;g27f34f6b931_0_8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Fathima’s Slide</a:t>
            </a:r>
          </a:p>
          <a:p>
            <a:pPr>
              <a:buNone/>
            </a:pPr>
            <a:r>
              <a:rPr lang="en-US"/>
              <a:t>"Looking to the future, </a:t>
            </a:r>
            <a:r>
              <a:rPr lang="en-US" b="1"/>
              <a:t>AI-powered matching</a:t>
            </a:r>
            <a:r>
              <a:rPr lang="en-US"/>
              <a:t> will play a crucial role in connecting users with events, groups, and businesses based on their unique interests and locations. This will enhance the overall </a:t>
            </a:r>
            <a:r>
              <a:rPr lang="en-US" b="1"/>
              <a:t>user experience</a:t>
            </a:r>
            <a:r>
              <a:rPr lang="en-US"/>
              <a:t>, providing tailored recommendations that keep users engaged and satisfied with the platform.</a:t>
            </a:r>
          </a:p>
          <a:p>
            <a:pPr>
              <a:buNone/>
            </a:pPr>
            <a:r>
              <a:rPr lang="en-US"/>
              <a:t>As </a:t>
            </a:r>
            <a:r>
              <a:rPr lang="en-US" err="1"/>
              <a:t>InterestLink</a:t>
            </a:r>
            <a:r>
              <a:rPr lang="en-US"/>
              <a:t> grows, AI will help us </a:t>
            </a:r>
            <a:r>
              <a:rPr lang="en-US" b="1"/>
              <a:t>optimize scalability</a:t>
            </a:r>
            <a:r>
              <a:rPr lang="en-US"/>
              <a:t>, ensuring the platform can handle increasing demand without compromising performance. Through continuous analysis of user behavior and system usage, AI will proactively adjust resources to meet the needs of the user base.</a:t>
            </a:r>
          </a:p>
          <a:p>
            <a:r>
              <a:rPr lang="en-US"/>
              <a:t>Another benefit of AI is its ability to provide </a:t>
            </a:r>
            <a:r>
              <a:rPr lang="en-US" b="1"/>
              <a:t>data-driven insights</a:t>
            </a:r>
            <a:r>
              <a:rPr lang="en-US"/>
              <a:t>. With AI, we’ll gather valuable analytics on user engagement, which can be used by businesses and community groups to refine their strategies and improve targeted content, driving deeper user interactions and satisfaction."</a:t>
            </a:r>
          </a:p>
          <a:p>
            <a:pPr marL="0" lvl="0" indent="0" algn="l" rtl="0">
              <a:spcBef>
                <a:spcPts val="0"/>
              </a:spcBef>
              <a:spcAft>
                <a:spcPts val="0"/>
              </a:spcAft>
              <a:buNone/>
            </a:pPr>
            <a:endParaRPr lang="en-US"/>
          </a:p>
          <a:p>
            <a:pPr marL="0" lvl="0" indent="0" algn="l" rtl="0">
              <a:spcBef>
                <a:spcPts val="0"/>
              </a:spcBef>
              <a:spcAft>
                <a:spcPts val="0"/>
              </a:spcAft>
              <a:buNone/>
            </a:pP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a:extLst>
            <a:ext uri="{FF2B5EF4-FFF2-40B4-BE49-F238E27FC236}">
              <a16:creationId xmlns:a16="http://schemas.microsoft.com/office/drawing/2014/main" id="{1ED45785-7010-C368-825E-AF31610D6138}"/>
            </a:ext>
          </a:extLst>
        </p:cNvPr>
        <p:cNvGrpSpPr/>
        <p:nvPr/>
      </p:nvGrpSpPr>
      <p:grpSpPr>
        <a:xfrm>
          <a:off x="0" y="0"/>
          <a:ext cx="0" cy="0"/>
          <a:chOff x="0" y="0"/>
          <a:chExt cx="0" cy="0"/>
        </a:xfrm>
      </p:grpSpPr>
      <p:sp>
        <p:nvSpPr>
          <p:cNvPr id="1117" name="Google Shape;1117;g27f34f6b931_0_806:notes">
            <a:extLst>
              <a:ext uri="{FF2B5EF4-FFF2-40B4-BE49-F238E27FC236}">
                <a16:creationId xmlns:a16="http://schemas.microsoft.com/office/drawing/2014/main" id="{8EF2F5A6-52DD-D03A-3D0A-1C2C9CF8C1E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8" name="Google Shape;1118;g27f34f6b931_0_806:notes">
            <a:extLst>
              <a:ext uri="{FF2B5EF4-FFF2-40B4-BE49-F238E27FC236}">
                <a16:creationId xmlns:a16="http://schemas.microsoft.com/office/drawing/2014/main" id="{9EB15D94-FD49-389E-0B60-2109FF9F107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79034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192577" y="196200"/>
            <a:ext cx="8758800" cy="4751100"/>
          </a:xfrm>
          <a:prstGeom prst="snip2DiagRect">
            <a:avLst>
              <a:gd name="adj1" fmla="val 0"/>
              <a:gd name="adj2" fmla="val 446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txBox="1">
            <a:spLocks noGrp="1"/>
          </p:cNvSpPr>
          <p:nvPr>
            <p:ph type="ctrTitle"/>
          </p:nvPr>
        </p:nvSpPr>
        <p:spPr>
          <a:xfrm>
            <a:off x="4027375" y="1341225"/>
            <a:ext cx="4403400" cy="1610100"/>
          </a:xfrm>
          <a:prstGeom prst="rect">
            <a:avLst/>
          </a:prstGeom>
        </p:spPr>
        <p:txBody>
          <a:bodyPr spcFirstLastPara="1" wrap="square" lIns="91425" tIns="91425" rIns="91425" bIns="91425" anchor="b" anchorCtr="0">
            <a:noAutofit/>
          </a:bodyPr>
          <a:lstStyle>
            <a:lvl1pPr lvl="0" algn="r">
              <a:spcBef>
                <a:spcPts val="0"/>
              </a:spcBef>
              <a:spcAft>
                <a:spcPts val="0"/>
              </a:spcAft>
              <a:buClr>
                <a:srgbClr val="191919"/>
              </a:buClr>
              <a:buSzPts val="5200"/>
              <a:buNone/>
              <a:defRPr sz="4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1" name="Google Shape;11;p2"/>
          <p:cNvSpPr txBox="1">
            <a:spLocks noGrp="1"/>
          </p:cNvSpPr>
          <p:nvPr>
            <p:ph type="subTitle" idx="1"/>
          </p:nvPr>
        </p:nvSpPr>
        <p:spPr>
          <a:xfrm>
            <a:off x="4027375" y="3384250"/>
            <a:ext cx="4403400" cy="4758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2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USTOM_9_1">
    <p:bg>
      <p:bgPr>
        <a:solidFill>
          <a:schemeClr val="accent1"/>
        </a:solidFill>
        <a:effectLst/>
      </p:bgPr>
    </p:bg>
    <p:spTree>
      <p:nvGrpSpPr>
        <p:cNvPr id="1" name="Shape 188"/>
        <p:cNvGrpSpPr/>
        <p:nvPr/>
      </p:nvGrpSpPr>
      <p:grpSpPr>
        <a:xfrm>
          <a:off x="0" y="0"/>
          <a:ext cx="0" cy="0"/>
          <a:chOff x="0" y="0"/>
          <a:chExt cx="0" cy="0"/>
        </a:xfrm>
      </p:grpSpPr>
      <p:grpSp>
        <p:nvGrpSpPr>
          <p:cNvPr id="189" name="Google Shape;189;p32"/>
          <p:cNvGrpSpPr/>
          <p:nvPr/>
        </p:nvGrpSpPr>
        <p:grpSpPr>
          <a:xfrm>
            <a:off x="8" y="0"/>
            <a:ext cx="9143999" cy="5143500"/>
            <a:chOff x="8" y="0"/>
            <a:chExt cx="9143999" cy="5143500"/>
          </a:xfrm>
        </p:grpSpPr>
        <p:pic>
          <p:nvPicPr>
            <p:cNvPr id="190" name="Google Shape;190;p32"/>
            <p:cNvPicPr preferRelativeResize="0"/>
            <p:nvPr/>
          </p:nvPicPr>
          <p:blipFill>
            <a:blip r:embed="rId2">
              <a:alphaModFix/>
            </a:blip>
            <a:stretch>
              <a:fillRect/>
            </a:stretch>
          </p:blipFill>
          <p:spPr>
            <a:xfrm rot="10800000">
              <a:off x="4561433" y="0"/>
              <a:ext cx="4582574" cy="196875"/>
            </a:xfrm>
            <a:prstGeom prst="rect">
              <a:avLst/>
            </a:prstGeom>
            <a:noFill/>
            <a:ln>
              <a:noFill/>
            </a:ln>
          </p:spPr>
        </p:pic>
        <p:pic>
          <p:nvPicPr>
            <p:cNvPr id="191" name="Google Shape;191;p32"/>
            <p:cNvPicPr preferRelativeResize="0"/>
            <p:nvPr/>
          </p:nvPicPr>
          <p:blipFill>
            <a:blip r:embed="rId3">
              <a:alphaModFix/>
            </a:blip>
            <a:stretch>
              <a:fillRect/>
            </a:stretch>
          </p:blipFill>
          <p:spPr>
            <a:xfrm>
              <a:off x="8" y="4946625"/>
              <a:ext cx="4582574" cy="196875"/>
            </a:xfrm>
            <a:prstGeom prst="rect">
              <a:avLst/>
            </a:prstGeom>
            <a:noFill/>
            <a:ln>
              <a:noFill/>
            </a:ln>
          </p:spPr>
        </p:pic>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p:nvPr/>
        </p:nvSpPr>
        <p:spPr>
          <a:xfrm>
            <a:off x="192577" y="196200"/>
            <a:ext cx="8758800" cy="4751100"/>
          </a:xfrm>
          <a:prstGeom prst="snip2DiagRect">
            <a:avLst>
              <a:gd name="adj1" fmla="val 0"/>
              <a:gd name="adj2" fmla="val 446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p:nvPr/>
        </p:nvSpPr>
        <p:spPr>
          <a:xfrm>
            <a:off x="192577" y="196200"/>
            <a:ext cx="8758800" cy="4751100"/>
          </a:xfrm>
          <a:prstGeom prst="snip2DiagRect">
            <a:avLst>
              <a:gd name="adj1" fmla="val 0"/>
              <a:gd name="adj2" fmla="val 446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9"/>
          <p:cNvSpPr txBox="1">
            <a:spLocks noGrp="1"/>
          </p:cNvSpPr>
          <p:nvPr>
            <p:ph type="title"/>
          </p:nvPr>
        </p:nvSpPr>
        <p:spPr>
          <a:xfrm>
            <a:off x="713225" y="1358163"/>
            <a:ext cx="4872900" cy="1460700"/>
          </a:xfrm>
          <a:prstGeom prst="rect">
            <a:avLst/>
          </a:prstGeom>
        </p:spPr>
        <p:txBody>
          <a:bodyPr spcFirstLastPara="1" wrap="square" lIns="91425" tIns="91425" rIns="91425" bIns="91425" anchor="b" anchorCtr="0">
            <a:noAutofit/>
          </a:bodyPr>
          <a:lstStyle>
            <a:lvl1pPr lvl="0" rtl="0">
              <a:spcBef>
                <a:spcPts val="0"/>
              </a:spcBef>
              <a:spcAft>
                <a:spcPts val="0"/>
              </a:spcAft>
              <a:buSzPts val="3200"/>
              <a:buNone/>
              <a:defRPr sz="96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1" name="Google Shape;41;p9"/>
          <p:cNvSpPr txBox="1">
            <a:spLocks noGrp="1"/>
          </p:cNvSpPr>
          <p:nvPr>
            <p:ph type="subTitle" idx="1"/>
          </p:nvPr>
        </p:nvSpPr>
        <p:spPr>
          <a:xfrm>
            <a:off x="713225" y="3114238"/>
            <a:ext cx="4872900" cy="671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49"/>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50"/>
        <p:cNvGrpSpPr/>
        <p:nvPr/>
      </p:nvGrpSpPr>
      <p:grpSpPr>
        <a:xfrm>
          <a:off x="0" y="0"/>
          <a:ext cx="0" cy="0"/>
          <a:chOff x="0" y="0"/>
          <a:chExt cx="0" cy="0"/>
        </a:xfrm>
      </p:grpSpPr>
      <p:sp>
        <p:nvSpPr>
          <p:cNvPr id="51" name="Google Shape;51;p13"/>
          <p:cNvSpPr/>
          <p:nvPr/>
        </p:nvSpPr>
        <p:spPr>
          <a:xfrm>
            <a:off x="192577" y="196200"/>
            <a:ext cx="8758800" cy="4751100"/>
          </a:xfrm>
          <a:prstGeom prst="snip2DiagRect">
            <a:avLst>
              <a:gd name="adj1" fmla="val 0"/>
              <a:gd name="adj2" fmla="val 446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53" name="Google Shape;53;p13"/>
          <p:cNvSpPr txBox="1">
            <a:spLocks noGrp="1"/>
          </p:cNvSpPr>
          <p:nvPr>
            <p:ph type="subTitle" idx="1"/>
          </p:nvPr>
        </p:nvSpPr>
        <p:spPr>
          <a:xfrm>
            <a:off x="720000" y="2326100"/>
            <a:ext cx="2070900" cy="48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4" name="Google Shape;54;p13"/>
          <p:cNvSpPr txBox="1">
            <a:spLocks noGrp="1"/>
          </p:cNvSpPr>
          <p:nvPr>
            <p:ph type="subTitle" idx="2"/>
          </p:nvPr>
        </p:nvSpPr>
        <p:spPr>
          <a:xfrm>
            <a:off x="3419274" y="2326100"/>
            <a:ext cx="2070900" cy="48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5" name="Google Shape;55;p13"/>
          <p:cNvSpPr txBox="1">
            <a:spLocks noGrp="1"/>
          </p:cNvSpPr>
          <p:nvPr>
            <p:ph type="subTitle" idx="3"/>
          </p:nvPr>
        </p:nvSpPr>
        <p:spPr>
          <a:xfrm>
            <a:off x="720000" y="4119200"/>
            <a:ext cx="2070900" cy="48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6" name="Google Shape;56;p13"/>
          <p:cNvSpPr txBox="1">
            <a:spLocks noGrp="1"/>
          </p:cNvSpPr>
          <p:nvPr>
            <p:ph type="subTitle" idx="4"/>
          </p:nvPr>
        </p:nvSpPr>
        <p:spPr>
          <a:xfrm>
            <a:off x="3419274" y="4119200"/>
            <a:ext cx="2070900" cy="48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7" name="Google Shape;57;p13"/>
          <p:cNvSpPr txBox="1">
            <a:spLocks noGrp="1"/>
          </p:cNvSpPr>
          <p:nvPr>
            <p:ph type="subTitle" idx="5"/>
          </p:nvPr>
        </p:nvSpPr>
        <p:spPr>
          <a:xfrm>
            <a:off x="6118549" y="2326100"/>
            <a:ext cx="2070900" cy="48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8" name="Google Shape;58;p13"/>
          <p:cNvSpPr txBox="1">
            <a:spLocks noGrp="1"/>
          </p:cNvSpPr>
          <p:nvPr>
            <p:ph type="subTitle" idx="6"/>
          </p:nvPr>
        </p:nvSpPr>
        <p:spPr>
          <a:xfrm>
            <a:off x="6118549" y="4119200"/>
            <a:ext cx="2070900" cy="48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9" name="Google Shape;59;p13"/>
          <p:cNvSpPr txBox="1">
            <a:spLocks noGrp="1"/>
          </p:cNvSpPr>
          <p:nvPr>
            <p:ph type="title" idx="7" hasCustomPrompt="1"/>
          </p:nvPr>
        </p:nvSpPr>
        <p:spPr>
          <a:xfrm>
            <a:off x="818400" y="1285232"/>
            <a:ext cx="7347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3000"/>
              <a:buNone/>
              <a:defRPr sz="24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0" name="Google Shape;60;p13"/>
          <p:cNvSpPr txBox="1">
            <a:spLocks noGrp="1"/>
          </p:cNvSpPr>
          <p:nvPr>
            <p:ph type="title" idx="8" hasCustomPrompt="1"/>
          </p:nvPr>
        </p:nvSpPr>
        <p:spPr>
          <a:xfrm>
            <a:off x="818400" y="3078405"/>
            <a:ext cx="7347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3000"/>
              <a:buNone/>
              <a:defRPr sz="24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1" name="Google Shape;61;p13"/>
          <p:cNvSpPr txBox="1">
            <a:spLocks noGrp="1"/>
          </p:cNvSpPr>
          <p:nvPr>
            <p:ph type="title" idx="9" hasCustomPrompt="1"/>
          </p:nvPr>
        </p:nvSpPr>
        <p:spPr>
          <a:xfrm>
            <a:off x="3517675" y="1285232"/>
            <a:ext cx="7347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3000"/>
              <a:buNone/>
              <a:defRPr sz="24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2" name="Google Shape;62;p13"/>
          <p:cNvSpPr txBox="1">
            <a:spLocks noGrp="1"/>
          </p:cNvSpPr>
          <p:nvPr>
            <p:ph type="title" idx="13" hasCustomPrompt="1"/>
          </p:nvPr>
        </p:nvSpPr>
        <p:spPr>
          <a:xfrm>
            <a:off x="3517675" y="3078405"/>
            <a:ext cx="7347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3000"/>
              <a:buNone/>
              <a:defRPr sz="24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3" name="Google Shape;63;p13"/>
          <p:cNvSpPr txBox="1">
            <a:spLocks noGrp="1"/>
          </p:cNvSpPr>
          <p:nvPr>
            <p:ph type="title" idx="14" hasCustomPrompt="1"/>
          </p:nvPr>
        </p:nvSpPr>
        <p:spPr>
          <a:xfrm>
            <a:off x="6216950" y="1285232"/>
            <a:ext cx="7347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3000"/>
              <a:buNone/>
              <a:defRPr sz="24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4" name="Google Shape;64;p13"/>
          <p:cNvSpPr txBox="1">
            <a:spLocks noGrp="1"/>
          </p:cNvSpPr>
          <p:nvPr>
            <p:ph type="title" idx="15" hasCustomPrompt="1"/>
          </p:nvPr>
        </p:nvSpPr>
        <p:spPr>
          <a:xfrm>
            <a:off x="6216950" y="3078405"/>
            <a:ext cx="7347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3000"/>
              <a:buNone/>
              <a:defRPr sz="24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5" name="Google Shape;65;p13"/>
          <p:cNvSpPr txBox="1">
            <a:spLocks noGrp="1"/>
          </p:cNvSpPr>
          <p:nvPr>
            <p:ph type="subTitle" idx="16"/>
          </p:nvPr>
        </p:nvSpPr>
        <p:spPr>
          <a:xfrm>
            <a:off x="720000" y="1780600"/>
            <a:ext cx="2070900" cy="651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rtl="0">
              <a:lnSpc>
                <a:spcPct val="100000"/>
              </a:lnSpc>
              <a:spcBef>
                <a:spcPts val="0"/>
              </a:spcBef>
              <a:spcAft>
                <a:spcPts val="0"/>
              </a:spcAft>
              <a:buSzPts val="2400"/>
              <a:buFont typeface="Dosis"/>
              <a:buNone/>
              <a:defRPr sz="2400">
                <a:latin typeface="Dosis"/>
                <a:ea typeface="Dosis"/>
                <a:cs typeface="Dosis"/>
                <a:sym typeface="Dosis"/>
              </a:defRPr>
            </a:lvl2pPr>
            <a:lvl3pPr lvl="2" rtl="0">
              <a:lnSpc>
                <a:spcPct val="100000"/>
              </a:lnSpc>
              <a:spcBef>
                <a:spcPts val="0"/>
              </a:spcBef>
              <a:spcAft>
                <a:spcPts val="0"/>
              </a:spcAft>
              <a:buSzPts val="2400"/>
              <a:buFont typeface="Dosis"/>
              <a:buNone/>
              <a:defRPr sz="2400">
                <a:latin typeface="Dosis"/>
                <a:ea typeface="Dosis"/>
                <a:cs typeface="Dosis"/>
                <a:sym typeface="Dosis"/>
              </a:defRPr>
            </a:lvl3pPr>
            <a:lvl4pPr lvl="3" rtl="0">
              <a:lnSpc>
                <a:spcPct val="100000"/>
              </a:lnSpc>
              <a:spcBef>
                <a:spcPts val="0"/>
              </a:spcBef>
              <a:spcAft>
                <a:spcPts val="0"/>
              </a:spcAft>
              <a:buSzPts val="2400"/>
              <a:buFont typeface="Dosis"/>
              <a:buNone/>
              <a:defRPr sz="2400">
                <a:latin typeface="Dosis"/>
                <a:ea typeface="Dosis"/>
                <a:cs typeface="Dosis"/>
                <a:sym typeface="Dosis"/>
              </a:defRPr>
            </a:lvl4pPr>
            <a:lvl5pPr lvl="4" rtl="0">
              <a:lnSpc>
                <a:spcPct val="100000"/>
              </a:lnSpc>
              <a:spcBef>
                <a:spcPts val="0"/>
              </a:spcBef>
              <a:spcAft>
                <a:spcPts val="0"/>
              </a:spcAft>
              <a:buSzPts val="2400"/>
              <a:buFont typeface="Dosis"/>
              <a:buNone/>
              <a:defRPr sz="2400">
                <a:latin typeface="Dosis"/>
                <a:ea typeface="Dosis"/>
                <a:cs typeface="Dosis"/>
                <a:sym typeface="Dosis"/>
              </a:defRPr>
            </a:lvl5pPr>
            <a:lvl6pPr lvl="5" rtl="0">
              <a:lnSpc>
                <a:spcPct val="100000"/>
              </a:lnSpc>
              <a:spcBef>
                <a:spcPts val="0"/>
              </a:spcBef>
              <a:spcAft>
                <a:spcPts val="0"/>
              </a:spcAft>
              <a:buSzPts val="2400"/>
              <a:buFont typeface="Dosis"/>
              <a:buNone/>
              <a:defRPr sz="2400">
                <a:latin typeface="Dosis"/>
                <a:ea typeface="Dosis"/>
                <a:cs typeface="Dosis"/>
                <a:sym typeface="Dosis"/>
              </a:defRPr>
            </a:lvl6pPr>
            <a:lvl7pPr lvl="6" rtl="0">
              <a:lnSpc>
                <a:spcPct val="100000"/>
              </a:lnSpc>
              <a:spcBef>
                <a:spcPts val="0"/>
              </a:spcBef>
              <a:spcAft>
                <a:spcPts val="0"/>
              </a:spcAft>
              <a:buSzPts val="2400"/>
              <a:buFont typeface="Dosis"/>
              <a:buNone/>
              <a:defRPr sz="2400">
                <a:latin typeface="Dosis"/>
                <a:ea typeface="Dosis"/>
                <a:cs typeface="Dosis"/>
                <a:sym typeface="Dosis"/>
              </a:defRPr>
            </a:lvl7pPr>
            <a:lvl8pPr lvl="7" rtl="0">
              <a:lnSpc>
                <a:spcPct val="100000"/>
              </a:lnSpc>
              <a:spcBef>
                <a:spcPts val="0"/>
              </a:spcBef>
              <a:spcAft>
                <a:spcPts val="0"/>
              </a:spcAft>
              <a:buSzPts val="2400"/>
              <a:buFont typeface="Dosis"/>
              <a:buNone/>
              <a:defRPr sz="2400">
                <a:latin typeface="Dosis"/>
                <a:ea typeface="Dosis"/>
                <a:cs typeface="Dosis"/>
                <a:sym typeface="Dosis"/>
              </a:defRPr>
            </a:lvl8pPr>
            <a:lvl9pPr lvl="8"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66" name="Google Shape;66;p13"/>
          <p:cNvSpPr txBox="1">
            <a:spLocks noGrp="1"/>
          </p:cNvSpPr>
          <p:nvPr>
            <p:ph type="subTitle" idx="17"/>
          </p:nvPr>
        </p:nvSpPr>
        <p:spPr>
          <a:xfrm>
            <a:off x="3419280" y="1780600"/>
            <a:ext cx="2070900" cy="651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rtl="0">
              <a:lnSpc>
                <a:spcPct val="100000"/>
              </a:lnSpc>
              <a:spcBef>
                <a:spcPts val="0"/>
              </a:spcBef>
              <a:spcAft>
                <a:spcPts val="0"/>
              </a:spcAft>
              <a:buSzPts val="2400"/>
              <a:buFont typeface="Dosis"/>
              <a:buNone/>
              <a:defRPr sz="2400">
                <a:latin typeface="Dosis"/>
                <a:ea typeface="Dosis"/>
                <a:cs typeface="Dosis"/>
                <a:sym typeface="Dosis"/>
              </a:defRPr>
            </a:lvl2pPr>
            <a:lvl3pPr lvl="2" rtl="0">
              <a:lnSpc>
                <a:spcPct val="100000"/>
              </a:lnSpc>
              <a:spcBef>
                <a:spcPts val="0"/>
              </a:spcBef>
              <a:spcAft>
                <a:spcPts val="0"/>
              </a:spcAft>
              <a:buSzPts val="2400"/>
              <a:buFont typeface="Dosis"/>
              <a:buNone/>
              <a:defRPr sz="2400">
                <a:latin typeface="Dosis"/>
                <a:ea typeface="Dosis"/>
                <a:cs typeface="Dosis"/>
                <a:sym typeface="Dosis"/>
              </a:defRPr>
            </a:lvl3pPr>
            <a:lvl4pPr lvl="3" rtl="0">
              <a:lnSpc>
                <a:spcPct val="100000"/>
              </a:lnSpc>
              <a:spcBef>
                <a:spcPts val="0"/>
              </a:spcBef>
              <a:spcAft>
                <a:spcPts val="0"/>
              </a:spcAft>
              <a:buSzPts val="2400"/>
              <a:buFont typeface="Dosis"/>
              <a:buNone/>
              <a:defRPr sz="2400">
                <a:latin typeface="Dosis"/>
                <a:ea typeface="Dosis"/>
                <a:cs typeface="Dosis"/>
                <a:sym typeface="Dosis"/>
              </a:defRPr>
            </a:lvl4pPr>
            <a:lvl5pPr lvl="4" rtl="0">
              <a:lnSpc>
                <a:spcPct val="100000"/>
              </a:lnSpc>
              <a:spcBef>
                <a:spcPts val="0"/>
              </a:spcBef>
              <a:spcAft>
                <a:spcPts val="0"/>
              </a:spcAft>
              <a:buSzPts val="2400"/>
              <a:buFont typeface="Dosis"/>
              <a:buNone/>
              <a:defRPr sz="2400">
                <a:latin typeface="Dosis"/>
                <a:ea typeface="Dosis"/>
                <a:cs typeface="Dosis"/>
                <a:sym typeface="Dosis"/>
              </a:defRPr>
            </a:lvl5pPr>
            <a:lvl6pPr lvl="5" rtl="0">
              <a:lnSpc>
                <a:spcPct val="100000"/>
              </a:lnSpc>
              <a:spcBef>
                <a:spcPts val="0"/>
              </a:spcBef>
              <a:spcAft>
                <a:spcPts val="0"/>
              </a:spcAft>
              <a:buSzPts val="2400"/>
              <a:buFont typeface="Dosis"/>
              <a:buNone/>
              <a:defRPr sz="2400">
                <a:latin typeface="Dosis"/>
                <a:ea typeface="Dosis"/>
                <a:cs typeface="Dosis"/>
                <a:sym typeface="Dosis"/>
              </a:defRPr>
            </a:lvl6pPr>
            <a:lvl7pPr lvl="6" rtl="0">
              <a:lnSpc>
                <a:spcPct val="100000"/>
              </a:lnSpc>
              <a:spcBef>
                <a:spcPts val="0"/>
              </a:spcBef>
              <a:spcAft>
                <a:spcPts val="0"/>
              </a:spcAft>
              <a:buSzPts val="2400"/>
              <a:buFont typeface="Dosis"/>
              <a:buNone/>
              <a:defRPr sz="2400">
                <a:latin typeface="Dosis"/>
                <a:ea typeface="Dosis"/>
                <a:cs typeface="Dosis"/>
                <a:sym typeface="Dosis"/>
              </a:defRPr>
            </a:lvl7pPr>
            <a:lvl8pPr lvl="7" rtl="0">
              <a:lnSpc>
                <a:spcPct val="100000"/>
              </a:lnSpc>
              <a:spcBef>
                <a:spcPts val="0"/>
              </a:spcBef>
              <a:spcAft>
                <a:spcPts val="0"/>
              </a:spcAft>
              <a:buSzPts val="2400"/>
              <a:buFont typeface="Dosis"/>
              <a:buNone/>
              <a:defRPr sz="2400">
                <a:latin typeface="Dosis"/>
                <a:ea typeface="Dosis"/>
                <a:cs typeface="Dosis"/>
                <a:sym typeface="Dosis"/>
              </a:defRPr>
            </a:lvl8pPr>
            <a:lvl9pPr lvl="8"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67" name="Google Shape;67;p13"/>
          <p:cNvSpPr txBox="1">
            <a:spLocks noGrp="1"/>
          </p:cNvSpPr>
          <p:nvPr>
            <p:ph type="subTitle" idx="18"/>
          </p:nvPr>
        </p:nvSpPr>
        <p:spPr>
          <a:xfrm>
            <a:off x="6118554" y="1780600"/>
            <a:ext cx="2070900" cy="651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rtl="0">
              <a:lnSpc>
                <a:spcPct val="100000"/>
              </a:lnSpc>
              <a:spcBef>
                <a:spcPts val="0"/>
              </a:spcBef>
              <a:spcAft>
                <a:spcPts val="0"/>
              </a:spcAft>
              <a:buSzPts val="2400"/>
              <a:buFont typeface="Dosis"/>
              <a:buNone/>
              <a:defRPr sz="2400">
                <a:latin typeface="Dosis"/>
                <a:ea typeface="Dosis"/>
                <a:cs typeface="Dosis"/>
                <a:sym typeface="Dosis"/>
              </a:defRPr>
            </a:lvl2pPr>
            <a:lvl3pPr lvl="2" rtl="0">
              <a:lnSpc>
                <a:spcPct val="100000"/>
              </a:lnSpc>
              <a:spcBef>
                <a:spcPts val="0"/>
              </a:spcBef>
              <a:spcAft>
                <a:spcPts val="0"/>
              </a:spcAft>
              <a:buSzPts val="2400"/>
              <a:buFont typeface="Dosis"/>
              <a:buNone/>
              <a:defRPr sz="2400">
                <a:latin typeface="Dosis"/>
                <a:ea typeface="Dosis"/>
                <a:cs typeface="Dosis"/>
                <a:sym typeface="Dosis"/>
              </a:defRPr>
            </a:lvl3pPr>
            <a:lvl4pPr lvl="3" rtl="0">
              <a:lnSpc>
                <a:spcPct val="100000"/>
              </a:lnSpc>
              <a:spcBef>
                <a:spcPts val="0"/>
              </a:spcBef>
              <a:spcAft>
                <a:spcPts val="0"/>
              </a:spcAft>
              <a:buSzPts val="2400"/>
              <a:buFont typeface="Dosis"/>
              <a:buNone/>
              <a:defRPr sz="2400">
                <a:latin typeface="Dosis"/>
                <a:ea typeface="Dosis"/>
                <a:cs typeface="Dosis"/>
                <a:sym typeface="Dosis"/>
              </a:defRPr>
            </a:lvl4pPr>
            <a:lvl5pPr lvl="4" rtl="0">
              <a:lnSpc>
                <a:spcPct val="100000"/>
              </a:lnSpc>
              <a:spcBef>
                <a:spcPts val="0"/>
              </a:spcBef>
              <a:spcAft>
                <a:spcPts val="0"/>
              </a:spcAft>
              <a:buSzPts val="2400"/>
              <a:buFont typeface="Dosis"/>
              <a:buNone/>
              <a:defRPr sz="2400">
                <a:latin typeface="Dosis"/>
                <a:ea typeface="Dosis"/>
                <a:cs typeface="Dosis"/>
                <a:sym typeface="Dosis"/>
              </a:defRPr>
            </a:lvl5pPr>
            <a:lvl6pPr lvl="5" rtl="0">
              <a:lnSpc>
                <a:spcPct val="100000"/>
              </a:lnSpc>
              <a:spcBef>
                <a:spcPts val="0"/>
              </a:spcBef>
              <a:spcAft>
                <a:spcPts val="0"/>
              </a:spcAft>
              <a:buSzPts val="2400"/>
              <a:buFont typeface="Dosis"/>
              <a:buNone/>
              <a:defRPr sz="2400">
                <a:latin typeface="Dosis"/>
                <a:ea typeface="Dosis"/>
                <a:cs typeface="Dosis"/>
                <a:sym typeface="Dosis"/>
              </a:defRPr>
            </a:lvl6pPr>
            <a:lvl7pPr lvl="6" rtl="0">
              <a:lnSpc>
                <a:spcPct val="100000"/>
              </a:lnSpc>
              <a:spcBef>
                <a:spcPts val="0"/>
              </a:spcBef>
              <a:spcAft>
                <a:spcPts val="0"/>
              </a:spcAft>
              <a:buSzPts val="2400"/>
              <a:buFont typeface="Dosis"/>
              <a:buNone/>
              <a:defRPr sz="2400">
                <a:latin typeface="Dosis"/>
                <a:ea typeface="Dosis"/>
                <a:cs typeface="Dosis"/>
                <a:sym typeface="Dosis"/>
              </a:defRPr>
            </a:lvl7pPr>
            <a:lvl8pPr lvl="7" rtl="0">
              <a:lnSpc>
                <a:spcPct val="100000"/>
              </a:lnSpc>
              <a:spcBef>
                <a:spcPts val="0"/>
              </a:spcBef>
              <a:spcAft>
                <a:spcPts val="0"/>
              </a:spcAft>
              <a:buSzPts val="2400"/>
              <a:buFont typeface="Dosis"/>
              <a:buNone/>
              <a:defRPr sz="2400">
                <a:latin typeface="Dosis"/>
                <a:ea typeface="Dosis"/>
                <a:cs typeface="Dosis"/>
                <a:sym typeface="Dosis"/>
              </a:defRPr>
            </a:lvl8pPr>
            <a:lvl9pPr lvl="8"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68" name="Google Shape;68;p13"/>
          <p:cNvSpPr txBox="1">
            <a:spLocks noGrp="1"/>
          </p:cNvSpPr>
          <p:nvPr>
            <p:ph type="subTitle" idx="19"/>
          </p:nvPr>
        </p:nvSpPr>
        <p:spPr>
          <a:xfrm>
            <a:off x="720000" y="3573775"/>
            <a:ext cx="2070900" cy="651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rtl="0">
              <a:lnSpc>
                <a:spcPct val="100000"/>
              </a:lnSpc>
              <a:spcBef>
                <a:spcPts val="0"/>
              </a:spcBef>
              <a:spcAft>
                <a:spcPts val="0"/>
              </a:spcAft>
              <a:buSzPts val="2400"/>
              <a:buFont typeface="Dosis"/>
              <a:buNone/>
              <a:defRPr sz="2400">
                <a:latin typeface="Dosis"/>
                <a:ea typeface="Dosis"/>
                <a:cs typeface="Dosis"/>
                <a:sym typeface="Dosis"/>
              </a:defRPr>
            </a:lvl2pPr>
            <a:lvl3pPr lvl="2" rtl="0">
              <a:lnSpc>
                <a:spcPct val="100000"/>
              </a:lnSpc>
              <a:spcBef>
                <a:spcPts val="0"/>
              </a:spcBef>
              <a:spcAft>
                <a:spcPts val="0"/>
              </a:spcAft>
              <a:buSzPts val="2400"/>
              <a:buFont typeface="Dosis"/>
              <a:buNone/>
              <a:defRPr sz="2400">
                <a:latin typeface="Dosis"/>
                <a:ea typeface="Dosis"/>
                <a:cs typeface="Dosis"/>
                <a:sym typeface="Dosis"/>
              </a:defRPr>
            </a:lvl3pPr>
            <a:lvl4pPr lvl="3" rtl="0">
              <a:lnSpc>
                <a:spcPct val="100000"/>
              </a:lnSpc>
              <a:spcBef>
                <a:spcPts val="0"/>
              </a:spcBef>
              <a:spcAft>
                <a:spcPts val="0"/>
              </a:spcAft>
              <a:buSzPts val="2400"/>
              <a:buFont typeface="Dosis"/>
              <a:buNone/>
              <a:defRPr sz="2400">
                <a:latin typeface="Dosis"/>
                <a:ea typeface="Dosis"/>
                <a:cs typeface="Dosis"/>
                <a:sym typeface="Dosis"/>
              </a:defRPr>
            </a:lvl4pPr>
            <a:lvl5pPr lvl="4" rtl="0">
              <a:lnSpc>
                <a:spcPct val="100000"/>
              </a:lnSpc>
              <a:spcBef>
                <a:spcPts val="0"/>
              </a:spcBef>
              <a:spcAft>
                <a:spcPts val="0"/>
              </a:spcAft>
              <a:buSzPts val="2400"/>
              <a:buFont typeface="Dosis"/>
              <a:buNone/>
              <a:defRPr sz="2400">
                <a:latin typeface="Dosis"/>
                <a:ea typeface="Dosis"/>
                <a:cs typeface="Dosis"/>
                <a:sym typeface="Dosis"/>
              </a:defRPr>
            </a:lvl5pPr>
            <a:lvl6pPr lvl="5" rtl="0">
              <a:lnSpc>
                <a:spcPct val="100000"/>
              </a:lnSpc>
              <a:spcBef>
                <a:spcPts val="0"/>
              </a:spcBef>
              <a:spcAft>
                <a:spcPts val="0"/>
              </a:spcAft>
              <a:buSzPts val="2400"/>
              <a:buFont typeface="Dosis"/>
              <a:buNone/>
              <a:defRPr sz="2400">
                <a:latin typeface="Dosis"/>
                <a:ea typeface="Dosis"/>
                <a:cs typeface="Dosis"/>
                <a:sym typeface="Dosis"/>
              </a:defRPr>
            </a:lvl6pPr>
            <a:lvl7pPr lvl="6" rtl="0">
              <a:lnSpc>
                <a:spcPct val="100000"/>
              </a:lnSpc>
              <a:spcBef>
                <a:spcPts val="0"/>
              </a:spcBef>
              <a:spcAft>
                <a:spcPts val="0"/>
              </a:spcAft>
              <a:buSzPts val="2400"/>
              <a:buFont typeface="Dosis"/>
              <a:buNone/>
              <a:defRPr sz="2400">
                <a:latin typeface="Dosis"/>
                <a:ea typeface="Dosis"/>
                <a:cs typeface="Dosis"/>
                <a:sym typeface="Dosis"/>
              </a:defRPr>
            </a:lvl7pPr>
            <a:lvl8pPr lvl="7" rtl="0">
              <a:lnSpc>
                <a:spcPct val="100000"/>
              </a:lnSpc>
              <a:spcBef>
                <a:spcPts val="0"/>
              </a:spcBef>
              <a:spcAft>
                <a:spcPts val="0"/>
              </a:spcAft>
              <a:buSzPts val="2400"/>
              <a:buFont typeface="Dosis"/>
              <a:buNone/>
              <a:defRPr sz="2400">
                <a:latin typeface="Dosis"/>
                <a:ea typeface="Dosis"/>
                <a:cs typeface="Dosis"/>
                <a:sym typeface="Dosis"/>
              </a:defRPr>
            </a:lvl8pPr>
            <a:lvl9pPr lvl="8"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69" name="Google Shape;69;p13"/>
          <p:cNvSpPr txBox="1">
            <a:spLocks noGrp="1"/>
          </p:cNvSpPr>
          <p:nvPr>
            <p:ph type="subTitle" idx="20"/>
          </p:nvPr>
        </p:nvSpPr>
        <p:spPr>
          <a:xfrm>
            <a:off x="3419280" y="3573775"/>
            <a:ext cx="2070900" cy="651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rtl="0">
              <a:lnSpc>
                <a:spcPct val="100000"/>
              </a:lnSpc>
              <a:spcBef>
                <a:spcPts val="0"/>
              </a:spcBef>
              <a:spcAft>
                <a:spcPts val="0"/>
              </a:spcAft>
              <a:buSzPts val="2400"/>
              <a:buFont typeface="Dosis"/>
              <a:buNone/>
              <a:defRPr sz="2400">
                <a:latin typeface="Dosis"/>
                <a:ea typeface="Dosis"/>
                <a:cs typeface="Dosis"/>
                <a:sym typeface="Dosis"/>
              </a:defRPr>
            </a:lvl2pPr>
            <a:lvl3pPr lvl="2" rtl="0">
              <a:lnSpc>
                <a:spcPct val="100000"/>
              </a:lnSpc>
              <a:spcBef>
                <a:spcPts val="0"/>
              </a:spcBef>
              <a:spcAft>
                <a:spcPts val="0"/>
              </a:spcAft>
              <a:buSzPts val="2400"/>
              <a:buFont typeface="Dosis"/>
              <a:buNone/>
              <a:defRPr sz="2400">
                <a:latin typeface="Dosis"/>
                <a:ea typeface="Dosis"/>
                <a:cs typeface="Dosis"/>
                <a:sym typeface="Dosis"/>
              </a:defRPr>
            </a:lvl3pPr>
            <a:lvl4pPr lvl="3" rtl="0">
              <a:lnSpc>
                <a:spcPct val="100000"/>
              </a:lnSpc>
              <a:spcBef>
                <a:spcPts val="0"/>
              </a:spcBef>
              <a:spcAft>
                <a:spcPts val="0"/>
              </a:spcAft>
              <a:buSzPts val="2400"/>
              <a:buFont typeface="Dosis"/>
              <a:buNone/>
              <a:defRPr sz="2400">
                <a:latin typeface="Dosis"/>
                <a:ea typeface="Dosis"/>
                <a:cs typeface="Dosis"/>
                <a:sym typeface="Dosis"/>
              </a:defRPr>
            </a:lvl4pPr>
            <a:lvl5pPr lvl="4" rtl="0">
              <a:lnSpc>
                <a:spcPct val="100000"/>
              </a:lnSpc>
              <a:spcBef>
                <a:spcPts val="0"/>
              </a:spcBef>
              <a:spcAft>
                <a:spcPts val="0"/>
              </a:spcAft>
              <a:buSzPts val="2400"/>
              <a:buFont typeface="Dosis"/>
              <a:buNone/>
              <a:defRPr sz="2400">
                <a:latin typeface="Dosis"/>
                <a:ea typeface="Dosis"/>
                <a:cs typeface="Dosis"/>
                <a:sym typeface="Dosis"/>
              </a:defRPr>
            </a:lvl5pPr>
            <a:lvl6pPr lvl="5" rtl="0">
              <a:lnSpc>
                <a:spcPct val="100000"/>
              </a:lnSpc>
              <a:spcBef>
                <a:spcPts val="0"/>
              </a:spcBef>
              <a:spcAft>
                <a:spcPts val="0"/>
              </a:spcAft>
              <a:buSzPts val="2400"/>
              <a:buFont typeface="Dosis"/>
              <a:buNone/>
              <a:defRPr sz="2400">
                <a:latin typeface="Dosis"/>
                <a:ea typeface="Dosis"/>
                <a:cs typeface="Dosis"/>
                <a:sym typeface="Dosis"/>
              </a:defRPr>
            </a:lvl6pPr>
            <a:lvl7pPr lvl="6" rtl="0">
              <a:lnSpc>
                <a:spcPct val="100000"/>
              </a:lnSpc>
              <a:spcBef>
                <a:spcPts val="0"/>
              </a:spcBef>
              <a:spcAft>
                <a:spcPts val="0"/>
              </a:spcAft>
              <a:buSzPts val="2400"/>
              <a:buFont typeface="Dosis"/>
              <a:buNone/>
              <a:defRPr sz="2400">
                <a:latin typeface="Dosis"/>
                <a:ea typeface="Dosis"/>
                <a:cs typeface="Dosis"/>
                <a:sym typeface="Dosis"/>
              </a:defRPr>
            </a:lvl7pPr>
            <a:lvl8pPr lvl="7" rtl="0">
              <a:lnSpc>
                <a:spcPct val="100000"/>
              </a:lnSpc>
              <a:spcBef>
                <a:spcPts val="0"/>
              </a:spcBef>
              <a:spcAft>
                <a:spcPts val="0"/>
              </a:spcAft>
              <a:buSzPts val="2400"/>
              <a:buFont typeface="Dosis"/>
              <a:buNone/>
              <a:defRPr sz="2400">
                <a:latin typeface="Dosis"/>
                <a:ea typeface="Dosis"/>
                <a:cs typeface="Dosis"/>
                <a:sym typeface="Dosis"/>
              </a:defRPr>
            </a:lvl8pPr>
            <a:lvl9pPr lvl="8"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70" name="Google Shape;70;p13"/>
          <p:cNvSpPr txBox="1">
            <a:spLocks noGrp="1"/>
          </p:cNvSpPr>
          <p:nvPr>
            <p:ph type="subTitle" idx="21"/>
          </p:nvPr>
        </p:nvSpPr>
        <p:spPr>
          <a:xfrm>
            <a:off x="6118554" y="3573775"/>
            <a:ext cx="2070900" cy="651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rtl="0">
              <a:lnSpc>
                <a:spcPct val="100000"/>
              </a:lnSpc>
              <a:spcBef>
                <a:spcPts val="0"/>
              </a:spcBef>
              <a:spcAft>
                <a:spcPts val="0"/>
              </a:spcAft>
              <a:buSzPts val="2400"/>
              <a:buFont typeface="Dosis"/>
              <a:buNone/>
              <a:defRPr sz="2400">
                <a:latin typeface="Dosis"/>
                <a:ea typeface="Dosis"/>
                <a:cs typeface="Dosis"/>
                <a:sym typeface="Dosis"/>
              </a:defRPr>
            </a:lvl2pPr>
            <a:lvl3pPr lvl="2" rtl="0">
              <a:lnSpc>
                <a:spcPct val="100000"/>
              </a:lnSpc>
              <a:spcBef>
                <a:spcPts val="0"/>
              </a:spcBef>
              <a:spcAft>
                <a:spcPts val="0"/>
              </a:spcAft>
              <a:buSzPts val="2400"/>
              <a:buFont typeface="Dosis"/>
              <a:buNone/>
              <a:defRPr sz="2400">
                <a:latin typeface="Dosis"/>
                <a:ea typeface="Dosis"/>
                <a:cs typeface="Dosis"/>
                <a:sym typeface="Dosis"/>
              </a:defRPr>
            </a:lvl3pPr>
            <a:lvl4pPr lvl="3" rtl="0">
              <a:lnSpc>
                <a:spcPct val="100000"/>
              </a:lnSpc>
              <a:spcBef>
                <a:spcPts val="0"/>
              </a:spcBef>
              <a:spcAft>
                <a:spcPts val="0"/>
              </a:spcAft>
              <a:buSzPts val="2400"/>
              <a:buFont typeface="Dosis"/>
              <a:buNone/>
              <a:defRPr sz="2400">
                <a:latin typeface="Dosis"/>
                <a:ea typeface="Dosis"/>
                <a:cs typeface="Dosis"/>
                <a:sym typeface="Dosis"/>
              </a:defRPr>
            </a:lvl4pPr>
            <a:lvl5pPr lvl="4" rtl="0">
              <a:lnSpc>
                <a:spcPct val="100000"/>
              </a:lnSpc>
              <a:spcBef>
                <a:spcPts val="0"/>
              </a:spcBef>
              <a:spcAft>
                <a:spcPts val="0"/>
              </a:spcAft>
              <a:buSzPts val="2400"/>
              <a:buFont typeface="Dosis"/>
              <a:buNone/>
              <a:defRPr sz="2400">
                <a:latin typeface="Dosis"/>
                <a:ea typeface="Dosis"/>
                <a:cs typeface="Dosis"/>
                <a:sym typeface="Dosis"/>
              </a:defRPr>
            </a:lvl5pPr>
            <a:lvl6pPr lvl="5" rtl="0">
              <a:lnSpc>
                <a:spcPct val="100000"/>
              </a:lnSpc>
              <a:spcBef>
                <a:spcPts val="0"/>
              </a:spcBef>
              <a:spcAft>
                <a:spcPts val="0"/>
              </a:spcAft>
              <a:buSzPts val="2400"/>
              <a:buFont typeface="Dosis"/>
              <a:buNone/>
              <a:defRPr sz="2400">
                <a:latin typeface="Dosis"/>
                <a:ea typeface="Dosis"/>
                <a:cs typeface="Dosis"/>
                <a:sym typeface="Dosis"/>
              </a:defRPr>
            </a:lvl6pPr>
            <a:lvl7pPr lvl="6" rtl="0">
              <a:lnSpc>
                <a:spcPct val="100000"/>
              </a:lnSpc>
              <a:spcBef>
                <a:spcPts val="0"/>
              </a:spcBef>
              <a:spcAft>
                <a:spcPts val="0"/>
              </a:spcAft>
              <a:buSzPts val="2400"/>
              <a:buFont typeface="Dosis"/>
              <a:buNone/>
              <a:defRPr sz="2400">
                <a:latin typeface="Dosis"/>
                <a:ea typeface="Dosis"/>
                <a:cs typeface="Dosis"/>
                <a:sym typeface="Dosis"/>
              </a:defRPr>
            </a:lvl7pPr>
            <a:lvl8pPr lvl="7" rtl="0">
              <a:lnSpc>
                <a:spcPct val="100000"/>
              </a:lnSpc>
              <a:spcBef>
                <a:spcPts val="0"/>
              </a:spcBef>
              <a:spcAft>
                <a:spcPts val="0"/>
              </a:spcAft>
              <a:buSzPts val="2400"/>
              <a:buFont typeface="Dosis"/>
              <a:buNone/>
              <a:defRPr sz="2400">
                <a:latin typeface="Dosis"/>
                <a:ea typeface="Dosis"/>
                <a:cs typeface="Dosis"/>
                <a:sym typeface="Dosis"/>
              </a:defRPr>
            </a:lvl8pPr>
            <a:lvl9pPr lvl="8"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74"/>
        <p:cNvGrpSpPr/>
        <p:nvPr/>
      </p:nvGrpSpPr>
      <p:grpSpPr>
        <a:xfrm>
          <a:off x="0" y="0"/>
          <a:ext cx="0" cy="0"/>
          <a:chOff x="0" y="0"/>
          <a:chExt cx="0" cy="0"/>
        </a:xfrm>
      </p:grpSpPr>
      <p:sp>
        <p:nvSpPr>
          <p:cNvPr id="75" name="Google Shape;75;p15"/>
          <p:cNvSpPr/>
          <p:nvPr/>
        </p:nvSpPr>
        <p:spPr>
          <a:xfrm>
            <a:off x="192577" y="196200"/>
            <a:ext cx="8758800" cy="4751100"/>
          </a:xfrm>
          <a:prstGeom prst="snip2DiagRect">
            <a:avLst>
              <a:gd name="adj1" fmla="val 0"/>
              <a:gd name="adj2" fmla="val 446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5"/>
          <p:cNvSpPr txBox="1">
            <a:spLocks noGrp="1"/>
          </p:cNvSpPr>
          <p:nvPr>
            <p:ph type="title"/>
          </p:nvPr>
        </p:nvSpPr>
        <p:spPr>
          <a:xfrm>
            <a:off x="4070575" y="3299938"/>
            <a:ext cx="4360200" cy="531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77" name="Google Shape;77;p15"/>
          <p:cNvSpPr txBox="1">
            <a:spLocks noGrp="1"/>
          </p:cNvSpPr>
          <p:nvPr>
            <p:ph type="subTitle" idx="1"/>
          </p:nvPr>
        </p:nvSpPr>
        <p:spPr>
          <a:xfrm>
            <a:off x="1739575" y="1311638"/>
            <a:ext cx="6691200" cy="147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1">
  <p:cSld name="CUSTOM_4">
    <p:spTree>
      <p:nvGrpSpPr>
        <p:cNvPr id="1" name="Shape 88"/>
        <p:cNvGrpSpPr/>
        <p:nvPr/>
      </p:nvGrpSpPr>
      <p:grpSpPr>
        <a:xfrm>
          <a:off x="0" y="0"/>
          <a:ext cx="0" cy="0"/>
          <a:chOff x="0" y="0"/>
          <a:chExt cx="0" cy="0"/>
        </a:xfrm>
      </p:grpSpPr>
      <p:sp>
        <p:nvSpPr>
          <p:cNvPr id="89" name="Google Shape;89;p18"/>
          <p:cNvSpPr/>
          <p:nvPr/>
        </p:nvSpPr>
        <p:spPr>
          <a:xfrm>
            <a:off x="192577" y="196200"/>
            <a:ext cx="8758800" cy="4751100"/>
          </a:xfrm>
          <a:prstGeom prst="snip2DiagRect">
            <a:avLst>
              <a:gd name="adj1" fmla="val 0"/>
              <a:gd name="adj2" fmla="val 446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8"/>
          <p:cNvSpPr txBox="1">
            <a:spLocks noGrp="1"/>
          </p:cNvSpPr>
          <p:nvPr>
            <p:ph type="title"/>
          </p:nvPr>
        </p:nvSpPr>
        <p:spPr>
          <a:xfrm>
            <a:off x="720000" y="1938025"/>
            <a:ext cx="3293700" cy="572700"/>
          </a:xfrm>
          <a:prstGeom prst="rect">
            <a:avLst/>
          </a:prstGeom>
        </p:spPr>
        <p:txBody>
          <a:bodyPr spcFirstLastPara="1" wrap="square" lIns="91425" tIns="91425" rIns="91425" bIns="91425" anchor="b" anchorCtr="0">
            <a:noAutofit/>
          </a:bodyPr>
          <a:lstStyle>
            <a:lvl1pPr lvl="0" rtl="0">
              <a:spcBef>
                <a:spcPts val="0"/>
              </a:spcBef>
              <a:spcAft>
                <a:spcPts val="0"/>
              </a:spcAft>
              <a:buSzPts val="3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91" name="Google Shape;91;p18"/>
          <p:cNvSpPr txBox="1">
            <a:spLocks noGrp="1"/>
          </p:cNvSpPr>
          <p:nvPr>
            <p:ph type="subTitle" idx="1"/>
          </p:nvPr>
        </p:nvSpPr>
        <p:spPr>
          <a:xfrm>
            <a:off x="720000" y="2510725"/>
            <a:ext cx="3293700" cy="717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four columns">
  <p:cSld name="CUSTOM_5">
    <p:spTree>
      <p:nvGrpSpPr>
        <p:cNvPr id="1" name="Shape 133"/>
        <p:cNvGrpSpPr/>
        <p:nvPr/>
      </p:nvGrpSpPr>
      <p:grpSpPr>
        <a:xfrm>
          <a:off x="0" y="0"/>
          <a:ext cx="0" cy="0"/>
          <a:chOff x="0" y="0"/>
          <a:chExt cx="0" cy="0"/>
        </a:xfrm>
      </p:grpSpPr>
      <p:sp>
        <p:nvSpPr>
          <p:cNvPr id="134" name="Google Shape;134;p26"/>
          <p:cNvSpPr/>
          <p:nvPr/>
        </p:nvSpPr>
        <p:spPr>
          <a:xfrm>
            <a:off x="192577" y="196200"/>
            <a:ext cx="8758800" cy="4751100"/>
          </a:xfrm>
          <a:prstGeom prst="snip2DiagRect">
            <a:avLst>
              <a:gd name="adj1" fmla="val 0"/>
              <a:gd name="adj2" fmla="val 446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36" name="Google Shape;136;p26"/>
          <p:cNvSpPr txBox="1">
            <a:spLocks noGrp="1"/>
          </p:cNvSpPr>
          <p:nvPr>
            <p:ph type="subTitle" idx="1"/>
          </p:nvPr>
        </p:nvSpPr>
        <p:spPr>
          <a:xfrm>
            <a:off x="1957450" y="2321013"/>
            <a:ext cx="1978200" cy="502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7" name="Google Shape;137;p26"/>
          <p:cNvSpPr txBox="1">
            <a:spLocks noGrp="1"/>
          </p:cNvSpPr>
          <p:nvPr>
            <p:ph type="subTitle" idx="2"/>
          </p:nvPr>
        </p:nvSpPr>
        <p:spPr>
          <a:xfrm>
            <a:off x="5208301" y="2321013"/>
            <a:ext cx="1978200" cy="502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8" name="Google Shape;138;p26"/>
          <p:cNvSpPr txBox="1">
            <a:spLocks noGrp="1"/>
          </p:cNvSpPr>
          <p:nvPr>
            <p:ph type="subTitle" idx="3"/>
          </p:nvPr>
        </p:nvSpPr>
        <p:spPr>
          <a:xfrm>
            <a:off x="1957450" y="4101500"/>
            <a:ext cx="1978200" cy="502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9" name="Google Shape;139;p26"/>
          <p:cNvSpPr txBox="1">
            <a:spLocks noGrp="1"/>
          </p:cNvSpPr>
          <p:nvPr>
            <p:ph type="subTitle" idx="4"/>
          </p:nvPr>
        </p:nvSpPr>
        <p:spPr>
          <a:xfrm>
            <a:off x="5208301" y="4101500"/>
            <a:ext cx="1978200" cy="502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0" name="Google Shape;140;p26"/>
          <p:cNvSpPr txBox="1">
            <a:spLocks noGrp="1"/>
          </p:cNvSpPr>
          <p:nvPr>
            <p:ph type="subTitle" idx="5"/>
          </p:nvPr>
        </p:nvSpPr>
        <p:spPr>
          <a:xfrm>
            <a:off x="1957446" y="1796613"/>
            <a:ext cx="1978200" cy="44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algn="ctr" rtl="0">
              <a:lnSpc>
                <a:spcPct val="100000"/>
              </a:lnSpc>
              <a:spcBef>
                <a:spcPts val="0"/>
              </a:spcBef>
              <a:spcAft>
                <a:spcPts val="0"/>
              </a:spcAft>
              <a:buSzPts val="2400"/>
              <a:buFont typeface="Dosis"/>
              <a:buNone/>
              <a:defRPr sz="2400">
                <a:latin typeface="Dosis"/>
                <a:ea typeface="Dosis"/>
                <a:cs typeface="Dosis"/>
                <a:sym typeface="Dosis"/>
              </a:defRPr>
            </a:lvl2pPr>
            <a:lvl3pPr lvl="2" algn="ctr" rtl="0">
              <a:lnSpc>
                <a:spcPct val="100000"/>
              </a:lnSpc>
              <a:spcBef>
                <a:spcPts val="0"/>
              </a:spcBef>
              <a:spcAft>
                <a:spcPts val="0"/>
              </a:spcAft>
              <a:buSzPts val="2400"/>
              <a:buFont typeface="Dosis"/>
              <a:buNone/>
              <a:defRPr sz="2400">
                <a:latin typeface="Dosis"/>
                <a:ea typeface="Dosis"/>
                <a:cs typeface="Dosis"/>
                <a:sym typeface="Dosis"/>
              </a:defRPr>
            </a:lvl3pPr>
            <a:lvl4pPr lvl="3" algn="ctr" rtl="0">
              <a:lnSpc>
                <a:spcPct val="100000"/>
              </a:lnSpc>
              <a:spcBef>
                <a:spcPts val="0"/>
              </a:spcBef>
              <a:spcAft>
                <a:spcPts val="0"/>
              </a:spcAft>
              <a:buSzPts val="2400"/>
              <a:buFont typeface="Dosis"/>
              <a:buNone/>
              <a:defRPr sz="2400">
                <a:latin typeface="Dosis"/>
                <a:ea typeface="Dosis"/>
                <a:cs typeface="Dosis"/>
                <a:sym typeface="Dosis"/>
              </a:defRPr>
            </a:lvl4pPr>
            <a:lvl5pPr lvl="4" algn="ctr" rtl="0">
              <a:lnSpc>
                <a:spcPct val="100000"/>
              </a:lnSpc>
              <a:spcBef>
                <a:spcPts val="0"/>
              </a:spcBef>
              <a:spcAft>
                <a:spcPts val="0"/>
              </a:spcAft>
              <a:buSzPts val="2400"/>
              <a:buFont typeface="Dosis"/>
              <a:buNone/>
              <a:defRPr sz="2400">
                <a:latin typeface="Dosis"/>
                <a:ea typeface="Dosis"/>
                <a:cs typeface="Dosis"/>
                <a:sym typeface="Dosis"/>
              </a:defRPr>
            </a:lvl5pPr>
            <a:lvl6pPr lvl="5" algn="ctr" rtl="0">
              <a:lnSpc>
                <a:spcPct val="100000"/>
              </a:lnSpc>
              <a:spcBef>
                <a:spcPts val="0"/>
              </a:spcBef>
              <a:spcAft>
                <a:spcPts val="0"/>
              </a:spcAft>
              <a:buSzPts val="2400"/>
              <a:buFont typeface="Dosis"/>
              <a:buNone/>
              <a:defRPr sz="2400">
                <a:latin typeface="Dosis"/>
                <a:ea typeface="Dosis"/>
                <a:cs typeface="Dosis"/>
                <a:sym typeface="Dosis"/>
              </a:defRPr>
            </a:lvl6pPr>
            <a:lvl7pPr lvl="6" algn="ctr" rtl="0">
              <a:lnSpc>
                <a:spcPct val="100000"/>
              </a:lnSpc>
              <a:spcBef>
                <a:spcPts val="0"/>
              </a:spcBef>
              <a:spcAft>
                <a:spcPts val="0"/>
              </a:spcAft>
              <a:buSzPts val="2400"/>
              <a:buFont typeface="Dosis"/>
              <a:buNone/>
              <a:defRPr sz="2400">
                <a:latin typeface="Dosis"/>
                <a:ea typeface="Dosis"/>
                <a:cs typeface="Dosis"/>
                <a:sym typeface="Dosis"/>
              </a:defRPr>
            </a:lvl7pPr>
            <a:lvl8pPr lvl="7" algn="ctr" rtl="0">
              <a:lnSpc>
                <a:spcPct val="100000"/>
              </a:lnSpc>
              <a:spcBef>
                <a:spcPts val="0"/>
              </a:spcBef>
              <a:spcAft>
                <a:spcPts val="0"/>
              </a:spcAft>
              <a:buSzPts val="2400"/>
              <a:buFont typeface="Dosis"/>
              <a:buNone/>
              <a:defRPr sz="2400">
                <a:latin typeface="Dosis"/>
                <a:ea typeface="Dosis"/>
                <a:cs typeface="Dosis"/>
                <a:sym typeface="Dosis"/>
              </a:defRPr>
            </a:lvl8pPr>
            <a:lvl9pPr lvl="8" algn="ctr"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141" name="Google Shape;141;p26"/>
          <p:cNvSpPr txBox="1">
            <a:spLocks noGrp="1"/>
          </p:cNvSpPr>
          <p:nvPr>
            <p:ph type="subTitle" idx="6"/>
          </p:nvPr>
        </p:nvSpPr>
        <p:spPr>
          <a:xfrm>
            <a:off x="1957446" y="3577100"/>
            <a:ext cx="1978200" cy="44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algn="ctr" rtl="0">
              <a:lnSpc>
                <a:spcPct val="100000"/>
              </a:lnSpc>
              <a:spcBef>
                <a:spcPts val="0"/>
              </a:spcBef>
              <a:spcAft>
                <a:spcPts val="0"/>
              </a:spcAft>
              <a:buSzPts val="2400"/>
              <a:buFont typeface="Dosis"/>
              <a:buNone/>
              <a:defRPr sz="2400">
                <a:latin typeface="Dosis"/>
                <a:ea typeface="Dosis"/>
                <a:cs typeface="Dosis"/>
                <a:sym typeface="Dosis"/>
              </a:defRPr>
            </a:lvl2pPr>
            <a:lvl3pPr lvl="2" algn="ctr" rtl="0">
              <a:lnSpc>
                <a:spcPct val="100000"/>
              </a:lnSpc>
              <a:spcBef>
                <a:spcPts val="0"/>
              </a:spcBef>
              <a:spcAft>
                <a:spcPts val="0"/>
              </a:spcAft>
              <a:buSzPts val="2400"/>
              <a:buFont typeface="Dosis"/>
              <a:buNone/>
              <a:defRPr sz="2400">
                <a:latin typeface="Dosis"/>
                <a:ea typeface="Dosis"/>
                <a:cs typeface="Dosis"/>
                <a:sym typeface="Dosis"/>
              </a:defRPr>
            </a:lvl3pPr>
            <a:lvl4pPr lvl="3" algn="ctr" rtl="0">
              <a:lnSpc>
                <a:spcPct val="100000"/>
              </a:lnSpc>
              <a:spcBef>
                <a:spcPts val="0"/>
              </a:spcBef>
              <a:spcAft>
                <a:spcPts val="0"/>
              </a:spcAft>
              <a:buSzPts val="2400"/>
              <a:buFont typeface="Dosis"/>
              <a:buNone/>
              <a:defRPr sz="2400">
                <a:latin typeface="Dosis"/>
                <a:ea typeface="Dosis"/>
                <a:cs typeface="Dosis"/>
                <a:sym typeface="Dosis"/>
              </a:defRPr>
            </a:lvl4pPr>
            <a:lvl5pPr lvl="4" algn="ctr" rtl="0">
              <a:lnSpc>
                <a:spcPct val="100000"/>
              </a:lnSpc>
              <a:spcBef>
                <a:spcPts val="0"/>
              </a:spcBef>
              <a:spcAft>
                <a:spcPts val="0"/>
              </a:spcAft>
              <a:buSzPts val="2400"/>
              <a:buFont typeface="Dosis"/>
              <a:buNone/>
              <a:defRPr sz="2400">
                <a:latin typeface="Dosis"/>
                <a:ea typeface="Dosis"/>
                <a:cs typeface="Dosis"/>
                <a:sym typeface="Dosis"/>
              </a:defRPr>
            </a:lvl5pPr>
            <a:lvl6pPr lvl="5" algn="ctr" rtl="0">
              <a:lnSpc>
                <a:spcPct val="100000"/>
              </a:lnSpc>
              <a:spcBef>
                <a:spcPts val="0"/>
              </a:spcBef>
              <a:spcAft>
                <a:spcPts val="0"/>
              </a:spcAft>
              <a:buSzPts val="2400"/>
              <a:buFont typeface="Dosis"/>
              <a:buNone/>
              <a:defRPr sz="2400">
                <a:latin typeface="Dosis"/>
                <a:ea typeface="Dosis"/>
                <a:cs typeface="Dosis"/>
                <a:sym typeface="Dosis"/>
              </a:defRPr>
            </a:lvl6pPr>
            <a:lvl7pPr lvl="6" algn="ctr" rtl="0">
              <a:lnSpc>
                <a:spcPct val="100000"/>
              </a:lnSpc>
              <a:spcBef>
                <a:spcPts val="0"/>
              </a:spcBef>
              <a:spcAft>
                <a:spcPts val="0"/>
              </a:spcAft>
              <a:buSzPts val="2400"/>
              <a:buFont typeface="Dosis"/>
              <a:buNone/>
              <a:defRPr sz="2400">
                <a:latin typeface="Dosis"/>
                <a:ea typeface="Dosis"/>
                <a:cs typeface="Dosis"/>
                <a:sym typeface="Dosis"/>
              </a:defRPr>
            </a:lvl7pPr>
            <a:lvl8pPr lvl="7" algn="ctr" rtl="0">
              <a:lnSpc>
                <a:spcPct val="100000"/>
              </a:lnSpc>
              <a:spcBef>
                <a:spcPts val="0"/>
              </a:spcBef>
              <a:spcAft>
                <a:spcPts val="0"/>
              </a:spcAft>
              <a:buSzPts val="2400"/>
              <a:buFont typeface="Dosis"/>
              <a:buNone/>
              <a:defRPr sz="2400">
                <a:latin typeface="Dosis"/>
                <a:ea typeface="Dosis"/>
                <a:cs typeface="Dosis"/>
                <a:sym typeface="Dosis"/>
              </a:defRPr>
            </a:lvl8pPr>
            <a:lvl9pPr lvl="8" algn="ctr"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142" name="Google Shape;142;p26"/>
          <p:cNvSpPr txBox="1">
            <a:spLocks noGrp="1"/>
          </p:cNvSpPr>
          <p:nvPr>
            <p:ph type="subTitle" idx="7"/>
          </p:nvPr>
        </p:nvSpPr>
        <p:spPr>
          <a:xfrm>
            <a:off x="5208296" y="1796613"/>
            <a:ext cx="1978200" cy="44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algn="ctr" rtl="0">
              <a:lnSpc>
                <a:spcPct val="100000"/>
              </a:lnSpc>
              <a:spcBef>
                <a:spcPts val="0"/>
              </a:spcBef>
              <a:spcAft>
                <a:spcPts val="0"/>
              </a:spcAft>
              <a:buSzPts val="2400"/>
              <a:buFont typeface="Dosis"/>
              <a:buNone/>
              <a:defRPr sz="2400">
                <a:latin typeface="Dosis"/>
                <a:ea typeface="Dosis"/>
                <a:cs typeface="Dosis"/>
                <a:sym typeface="Dosis"/>
              </a:defRPr>
            </a:lvl2pPr>
            <a:lvl3pPr lvl="2" algn="ctr" rtl="0">
              <a:lnSpc>
                <a:spcPct val="100000"/>
              </a:lnSpc>
              <a:spcBef>
                <a:spcPts val="0"/>
              </a:spcBef>
              <a:spcAft>
                <a:spcPts val="0"/>
              </a:spcAft>
              <a:buSzPts val="2400"/>
              <a:buFont typeface="Dosis"/>
              <a:buNone/>
              <a:defRPr sz="2400">
                <a:latin typeface="Dosis"/>
                <a:ea typeface="Dosis"/>
                <a:cs typeface="Dosis"/>
                <a:sym typeface="Dosis"/>
              </a:defRPr>
            </a:lvl3pPr>
            <a:lvl4pPr lvl="3" algn="ctr" rtl="0">
              <a:lnSpc>
                <a:spcPct val="100000"/>
              </a:lnSpc>
              <a:spcBef>
                <a:spcPts val="0"/>
              </a:spcBef>
              <a:spcAft>
                <a:spcPts val="0"/>
              </a:spcAft>
              <a:buSzPts val="2400"/>
              <a:buFont typeface="Dosis"/>
              <a:buNone/>
              <a:defRPr sz="2400">
                <a:latin typeface="Dosis"/>
                <a:ea typeface="Dosis"/>
                <a:cs typeface="Dosis"/>
                <a:sym typeface="Dosis"/>
              </a:defRPr>
            </a:lvl4pPr>
            <a:lvl5pPr lvl="4" algn="ctr" rtl="0">
              <a:lnSpc>
                <a:spcPct val="100000"/>
              </a:lnSpc>
              <a:spcBef>
                <a:spcPts val="0"/>
              </a:spcBef>
              <a:spcAft>
                <a:spcPts val="0"/>
              </a:spcAft>
              <a:buSzPts val="2400"/>
              <a:buFont typeface="Dosis"/>
              <a:buNone/>
              <a:defRPr sz="2400">
                <a:latin typeface="Dosis"/>
                <a:ea typeface="Dosis"/>
                <a:cs typeface="Dosis"/>
                <a:sym typeface="Dosis"/>
              </a:defRPr>
            </a:lvl5pPr>
            <a:lvl6pPr lvl="5" algn="ctr" rtl="0">
              <a:lnSpc>
                <a:spcPct val="100000"/>
              </a:lnSpc>
              <a:spcBef>
                <a:spcPts val="0"/>
              </a:spcBef>
              <a:spcAft>
                <a:spcPts val="0"/>
              </a:spcAft>
              <a:buSzPts val="2400"/>
              <a:buFont typeface="Dosis"/>
              <a:buNone/>
              <a:defRPr sz="2400">
                <a:latin typeface="Dosis"/>
                <a:ea typeface="Dosis"/>
                <a:cs typeface="Dosis"/>
                <a:sym typeface="Dosis"/>
              </a:defRPr>
            </a:lvl6pPr>
            <a:lvl7pPr lvl="6" algn="ctr" rtl="0">
              <a:lnSpc>
                <a:spcPct val="100000"/>
              </a:lnSpc>
              <a:spcBef>
                <a:spcPts val="0"/>
              </a:spcBef>
              <a:spcAft>
                <a:spcPts val="0"/>
              </a:spcAft>
              <a:buSzPts val="2400"/>
              <a:buFont typeface="Dosis"/>
              <a:buNone/>
              <a:defRPr sz="2400">
                <a:latin typeface="Dosis"/>
                <a:ea typeface="Dosis"/>
                <a:cs typeface="Dosis"/>
                <a:sym typeface="Dosis"/>
              </a:defRPr>
            </a:lvl7pPr>
            <a:lvl8pPr lvl="7" algn="ctr" rtl="0">
              <a:lnSpc>
                <a:spcPct val="100000"/>
              </a:lnSpc>
              <a:spcBef>
                <a:spcPts val="0"/>
              </a:spcBef>
              <a:spcAft>
                <a:spcPts val="0"/>
              </a:spcAft>
              <a:buSzPts val="2400"/>
              <a:buFont typeface="Dosis"/>
              <a:buNone/>
              <a:defRPr sz="2400">
                <a:latin typeface="Dosis"/>
                <a:ea typeface="Dosis"/>
                <a:cs typeface="Dosis"/>
                <a:sym typeface="Dosis"/>
              </a:defRPr>
            </a:lvl8pPr>
            <a:lvl9pPr lvl="8" algn="ctr"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
        <p:nvSpPr>
          <p:cNvPr id="143" name="Google Shape;143;p26"/>
          <p:cNvSpPr txBox="1">
            <a:spLocks noGrp="1"/>
          </p:cNvSpPr>
          <p:nvPr>
            <p:ph type="subTitle" idx="8"/>
          </p:nvPr>
        </p:nvSpPr>
        <p:spPr>
          <a:xfrm>
            <a:off x="5208296" y="3577100"/>
            <a:ext cx="1978200" cy="44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Dosis"/>
              <a:buNone/>
              <a:defRPr sz="2000" b="1">
                <a:solidFill>
                  <a:schemeClr val="dk1"/>
                </a:solidFill>
                <a:latin typeface="Dosis"/>
                <a:ea typeface="Dosis"/>
                <a:cs typeface="Dosis"/>
                <a:sym typeface="Dosis"/>
              </a:defRPr>
            </a:lvl1pPr>
            <a:lvl2pPr lvl="1" algn="ctr" rtl="0">
              <a:lnSpc>
                <a:spcPct val="100000"/>
              </a:lnSpc>
              <a:spcBef>
                <a:spcPts val="0"/>
              </a:spcBef>
              <a:spcAft>
                <a:spcPts val="0"/>
              </a:spcAft>
              <a:buSzPts val="2400"/>
              <a:buFont typeface="Dosis"/>
              <a:buNone/>
              <a:defRPr sz="2400">
                <a:latin typeface="Dosis"/>
                <a:ea typeface="Dosis"/>
                <a:cs typeface="Dosis"/>
                <a:sym typeface="Dosis"/>
              </a:defRPr>
            </a:lvl2pPr>
            <a:lvl3pPr lvl="2" algn="ctr" rtl="0">
              <a:lnSpc>
                <a:spcPct val="100000"/>
              </a:lnSpc>
              <a:spcBef>
                <a:spcPts val="0"/>
              </a:spcBef>
              <a:spcAft>
                <a:spcPts val="0"/>
              </a:spcAft>
              <a:buSzPts val="2400"/>
              <a:buFont typeface="Dosis"/>
              <a:buNone/>
              <a:defRPr sz="2400">
                <a:latin typeface="Dosis"/>
                <a:ea typeface="Dosis"/>
                <a:cs typeface="Dosis"/>
                <a:sym typeface="Dosis"/>
              </a:defRPr>
            </a:lvl3pPr>
            <a:lvl4pPr lvl="3" algn="ctr" rtl="0">
              <a:lnSpc>
                <a:spcPct val="100000"/>
              </a:lnSpc>
              <a:spcBef>
                <a:spcPts val="0"/>
              </a:spcBef>
              <a:spcAft>
                <a:spcPts val="0"/>
              </a:spcAft>
              <a:buSzPts val="2400"/>
              <a:buFont typeface="Dosis"/>
              <a:buNone/>
              <a:defRPr sz="2400">
                <a:latin typeface="Dosis"/>
                <a:ea typeface="Dosis"/>
                <a:cs typeface="Dosis"/>
                <a:sym typeface="Dosis"/>
              </a:defRPr>
            </a:lvl4pPr>
            <a:lvl5pPr lvl="4" algn="ctr" rtl="0">
              <a:lnSpc>
                <a:spcPct val="100000"/>
              </a:lnSpc>
              <a:spcBef>
                <a:spcPts val="0"/>
              </a:spcBef>
              <a:spcAft>
                <a:spcPts val="0"/>
              </a:spcAft>
              <a:buSzPts val="2400"/>
              <a:buFont typeface="Dosis"/>
              <a:buNone/>
              <a:defRPr sz="2400">
                <a:latin typeface="Dosis"/>
                <a:ea typeface="Dosis"/>
                <a:cs typeface="Dosis"/>
                <a:sym typeface="Dosis"/>
              </a:defRPr>
            </a:lvl5pPr>
            <a:lvl6pPr lvl="5" algn="ctr" rtl="0">
              <a:lnSpc>
                <a:spcPct val="100000"/>
              </a:lnSpc>
              <a:spcBef>
                <a:spcPts val="0"/>
              </a:spcBef>
              <a:spcAft>
                <a:spcPts val="0"/>
              </a:spcAft>
              <a:buSzPts val="2400"/>
              <a:buFont typeface="Dosis"/>
              <a:buNone/>
              <a:defRPr sz="2400">
                <a:latin typeface="Dosis"/>
                <a:ea typeface="Dosis"/>
                <a:cs typeface="Dosis"/>
                <a:sym typeface="Dosis"/>
              </a:defRPr>
            </a:lvl6pPr>
            <a:lvl7pPr lvl="6" algn="ctr" rtl="0">
              <a:lnSpc>
                <a:spcPct val="100000"/>
              </a:lnSpc>
              <a:spcBef>
                <a:spcPts val="0"/>
              </a:spcBef>
              <a:spcAft>
                <a:spcPts val="0"/>
              </a:spcAft>
              <a:buSzPts val="2400"/>
              <a:buFont typeface="Dosis"/>
              <a:buNone/>
              <a:defRPr sz="2400">
                <a:latin typeface="Dosis"/>
                <a:ea typeface="Dosis"/>
                <a:cs typeface="Dosis"/>
                <a:sym typeface="Dosis"/>
              </a:defRPr>
            </a:lvl7pPr>
            <a:lvl8pPr lvl="7" algn="ctr" rtl="0">
              <a:lnSpc>
                <a:spcPct val="100000"/>
              </a:lnSpc>
              <a:spcBef>
                <a:spcPts val="0"/>
              </a:spcBef>
              <a:spcAft>
                <a:spcPts val="0"/>
              </a:spcAft>
              <a:buSzPts val="2400"/>
              <a:buFont typeface="Dosis"/>
              <a:buNone/>
              <a:defRPr sz="2400">
                <a:latin typeface="Dosis"/>
                <a:ea typeface="Dosis"/>
                <a:cs typeface="Dosis"/>
                <a:sym typeface="Dosis"/>
              </a:defRPr>
            </a:lvl8pPr>
            <a:lvl9pPr lvl="8" algn="ctr" rtl="0">
              <a:lnSpc>
                <a:spcPct val="100000"/>
              </a:lnSpc>
              <a:spcBef>
                <a:spcPts val="0"/>
              </a:spcBef>
              <a:spcAft>
                <a:spcPts val="0"/>
              </a:spcAft>
              <a:buSzPts val="2400"/>
              <a:buFont typeface="Dosis"/>
              <a:buNone/>
              <a:defRPr sz="2400">
                <a:latin typeface="Dosis"/>
                <a:ea typeface="Dosis"/>
                <a:cs typeface="Dosis"/>
                <a:sym typeface="Dosis"/>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CUSTOM_9">
    <p:bg>
      <p:bgPr>
        <a:solidFill>
          <a:schemeClr val="accent4"/>
        </a:solidFill>
        <a:effectLst/>
      </p:bgPr>
    </p:bg>
    <p:spTree>
      <p:nvGrpSpPr>
        <p:cNvPr id="1" name="Shape 185"/>
        <p:cNvGrpSpPr/>
        <p:nvPr/>
      </p:nvGrpSpPr>
      <p:grpSpPr>
        <a:xfrm>
          <a:off x="0" y="0"/>
          <a:ext cx="0" cy="0"/>
          <a:chOff x="0" y="0"/>
          <a:chExt cx="0" cy="0"/>
        </a:xfrm>
      </p:grpSpPr>
      <p:sp>
        <p:nvSpPr>
          <p:cNvPr id="186" name="Google Shape;186;p31"/>
          <p:cNvSpPr/>
          <p:nvPr/>
        </p:nvSpPr>
        <p:spPr>
          <a:xfrm>
            <a:off x="192577" y="196200"/>
            <a:ext cx="8758800" cy="4751100"/>
          </a:xfrm>
          <a:prstGeom prst="snip2DiagRect">
            <a:avLst>
              <a:gd name="adj1" fmla="val 0"/>
              <a:gd name="adj2" fmla="val 4462"/>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7" name="Google Shape;187;p31"/>
          <p:cNvPicPr preferRelativeResize="0"/>
          <p:nvPr/>
        </p:nvPicPr>
        <p:blipFill>
          <a:blip r:embed="rId2">
            <a:alphaModFix/>
          </a:blip>
          <a:stretch>
            <a:fillRect/>
          </a:stretch>
        </p:blipFill>
        <p:spPr>
          <a:xfrm>
            <a:off x="192583" y="441062"/>
            <a:ext cx="4582574" cy="19687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Dosis"/>
              <a:buNone/>
              <a:defRPr sz="3200" b="1">
                <a:solidFill>
                  <a:schemeClr val="dk1"/>
                </a:solidFill>
                <a:latin typeface="Dosis"/>
                <a:ea typeface="Dosis"/>
                <a:cs typeface="Dosis"/>
                <a:sym typeface="Dosis"/>
              </a:defRPr>
            </a:lvl1pPr>
            <a:lvl2pPr lvl="1"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2pPr>
            <a:lvl3pPr lvl="2"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3pPr>
            <a:lvl4pPr lvl="3"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4pPr>
            <a:lvl5pPr lvl="4"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5pPr>
            <a:lvl6pPr lvl="5"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6pPr>
            <a:lvl7pPr lvl="6"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7pPr>
            <a:lvl8pPr lvl="7"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8pPr>
            <a:lvl9pPr lvl="8" rtl="0">
              <a:spcBef>
                <a:spcPts val="0"/>
              </a:spcBef>
              <a:spcAft>
                <a:spcPts val="0"/>
              </a:spcAft>
              <a:buClr>
                <a:schemeClr val="dk1"/>
              </a:buClr>
              <a:buSzPts val="3500"/>
              <a:buFont typeface="Dosis"/>
              <a:buNone/>
              <a:defRPr sz="3500">
                <a:solidFill>
                  <a:schemeClr val="dk1"/>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1pPr>
            <a:lvl2pPr marL="914400" lvl="1"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2pPr>
            <a:lvl3pPr marL="1371600" lvl="2"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3pPr>
            <a:lvl4pPr marL="1828800" lvl="3"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4pPr>
            <a:lvl5pPr marL="2286000" lvl="4"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5pPr>
            <a:lvl6pPr marL="2743200" lvl="5"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6pPr>
            <a:lvl7pPr marL="3200400" lvl="6"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7pPr>
            <a:lvl8pPr marL="3657600" lvl="7"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8pPr>
            <a:lvl9pPr marL="4114800" lvl="8" indent="-304800">
              <a:lnSpc>
                <a:spcPct val="100000"/>
              </a:lnSpc>
              <a:spcBef>
                <a:spcPts val="0"/>
              </a:spcBef>
              <a:spcAft>
                <a:spcPts val="0"/>
              </a:spcAft>
              <a:buClr>
                <a:schemeClr val="dk1"/>
              </a:buClr>
              <a:buSzPts val="1200"/>
              <a:buFont typeface="DM Sans"/>
              <a:buChar char="■"/>
              <a:defRPr sz="1200">
                <a:solidFill>
                  <a:schemeClr val="dk1"/>
                </a:solidFill>
                <a:latin typeface="DM Sans"/>
                <a:ea typeface="DM Sans"/>
                <a:cs typeface="DM Sans"/>
                <a:sym typeface="DM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5" r:id="rId3"/>
    <p:sldLayoutId id="2147483658" r:id="rId4"/>
    <p:sldLayoutId id="2147483659" r:id="rId5"/>
    <p:sldLayoutId id="2147483661" r:id="rId6"/>
    <p:sldLayoutId id="2147483664" r:id="rId7"/>
    <p:sldLayoutId id="2147483672" r:id="rId8"/>
    <p:sldLayoutId id="2147483677" r:id="rId9"/>
    <p:sldLayoutId id="214748367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6"/>
          <p:cNvSpPr txBox="1">
            <a:spLocks noGrp="1"/>
          </p:cNvSpPr>
          <p:nvPr>
            <p:ph type="ctrTitle"/>
          </p:nvPr>
        </p:nvSpPr>
        <p:spPr>
          <a:xfrm>
            <a:off x="4262903" y="1223209"/>
            <a:ext cx="4403400" cy="87716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Interest Link</a:t>
            </a:r>
            <a:endParaRPr/>
          </a:p>
        </p:txBody>
      </p:sp>
      <p:sp>
        <p:nvSpPr>
          <p:cNvPr id="203" name="Google Shape;203;p36"/>
          <p:cNvSpPr txBox="1">
            <a:spLocks noGrp="1"/>
          </p:cNvSpPr>
          <p:nvPr>
            <p:ph type="subTitle" idx="1"/>
          </p:nvPr>
        </p:nvSpPr>
        <p:spPr>
          <a:xfrm>
            <a:off x="4027375" y="3384250"/>
            <a:ext cx="4403400" cy="475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ADLaM Display" panose="02010000000000000000" pitchFamily="2" charset="0"/>
                <a:ea typeface="ADLaM Display" panose="02010000000000000000" pitchFamily="2" charset="0"/>
                <a:cs typeface="ADLaM Display" panose="02010000000000000000" pitchFamily="2" charset="0"/>
              </a:rPr>
              <a:t>Capstone Strategies</a:t>
            </a:r>
            <a:endParaRPr>
              <a:latin typeface="ADLaM Display" panose="02010000000000000000" pitchFamily="2" charset="0"/>
              <a:ea typeface="ADLaM Display" panose="02010000000000000000" pitchFamily="2" charset="0"/>
              <a:cs typeface="ADLaM Display" panose="02010000000000000000" pitchFamily="2" charset="0"/>
            </a:endParaRPr>
          </a:p>
        </p:txBody>
      </p:sp>
      <p:sp>
        <p:nvSpPr>
          <p:cNvPr id="204" name="Google Shape;204;p36"/>
          <p:cNvSpPr/>
          <p:nvPr/>
        </p:nvSpPr>
        <p:spPr>
          <a:xfrm flipH="1">
            <a:off x="7576331" y="4692605"/>
            <a:ext cx="2567" cy="14761"/>
          </a:xfrm>
          <a:custGeom>
            <a:avLst/>
            <a:gdLst/>
            <a:ahLst/>
            <a:cxnLst/>
            <a:rect l="l" t="t" r="r" b="b"/>
            <a:pathLst>
              <a:path w="32" h="184" extrusionOk="0">
                <a:moveTo>
                  <a:pt x="1" y="1"/>
                </a:moveTo>
                <a:lnTo>
                  <a:pt x="1" y="1"/>
                </a:lnTo>
                <a:lnTo>
                  <a:pt x="31" y="183"/>
                </a:lnTo>
                <a:lnTo>
                  <a:pt x="31" y="183"/>
                </a:lnTo>
                <a:lnTo>
                  <a:pt x="1"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6"/>
          <p:cNvSpPr/>
          <p:nvPr/>
        </p:nvSpPr>
        <p:spPr>
          <a:xfrm flipH="1">
            <a:off x="7969907" y="4745151"/>
            <a:ext cx="69794" cy="15965"/>
          </a:xfrm>
          <a:custGeom>
            <a:avLst/>
            <a:gdLst/>
            <a:ahLst/>
            <a:cxnLst/>
            <a:rect l="l" t="t" r="r" b="b"/>
            <a:pathLst>
              <a:path w="870" h="199" extrusionOk="0">
                <a:moveTo>
                  <a:pt x="16" y="1"/>
                </a:moveTo>
                <a:lnTo>
                  <a:pt x="16" y="1"/>
                </a:lnTo>
                <a:lnTo>
                  <a:pt x="1" y="199"/>
                </a:lnTo>
                <a:lnTo>
                  <a:pt x="1" y="199"/>
                </a:lnTo>
                <a:lnTo>
                  <a:pt x="16" y="1"/>
                </a:lnTo>
                <a:close/>
                <a:moveTo>
                  <a:pt x="869" y="1"/>
                </a:moveTo>
                <a:lnTo>
                  <a:pt x="869" y="1"/>
                </a:lnTo>
                <a:lnTo>
                  <a:pt x="854" y="199"/>
                </a:lnTo>
                <a:lnTo>
                  <a:pt x="854" y="199"/>
                </a:lnTo>
                <a:lnTo>
                  <a:pt x="869"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6"/>
          <p:cNvSpPr/>
          <p:nvPr/>
        </p:nvSpPr>
        <p:spPr>
          <a:xfrm flipH="1">
            <a:off x="7908857" y="2587858"/>
            <a:ext cx="19574" cy="41636"/>
          </a:xfrm>
          <a:custGeom>
            <a:avLst/>
            <a:gdLst/>
            <a:ahLst/>
            <a:cxnLst/>
            <a:rect l="l" t="t" r="r" b="b"/>
            <a:pathLst>
              <a:path w="244" h="519" extrusionOk="0">
                <a:moveTo>
                  <a:pt x="229" y="457"/>
                </a:moveTo>
                <a:lnTo>
                  <a:pt x="229" y="518"/>
                </a:lnTo>
                <a:lnTo>
                  <a:pt x="229" y="518"/>
                </a:lnTo>
                <a:lnTo>
                  <a:pt x="229" y="457"/>
                </a:lnTo>
                <a:close/>
                <a:moveTo>
                  <a:pt x="0" y="0"/>
                </a:moveTo>
                <a:lnTo>
                  <a:pt x="244" y="183"/>
                </a:lnTo>
                <a:lnTo>
                  <a:pt x="244" y="183"/>
                </a:lnTo>
                <a:lnTo>
                  <a:pt x="0" y="0"/>
                </a:lnTo>
                <a:close/>
              </a:path>
            </a:pathLst>
          </a:custGeom>
          <a:solidFill>
            <a:srgbClr val="CCC3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6"/>
          <p:cNvSpPr/>
          <p:nvPr/>
        </p:nvSpPr>
        <p:spPr>
          <a:xfrm flipH="1">
            <a:off x="7769509" y="3637745"/>
            <a:ext cx="53829" cy="196871"/>
          </a:xfrm>
          <a:custGeom>
            <a:avLst/>
            <a:gdLst/>
            <a:ahLst/>
            <a:cxnLst/>
            <a:rect l="l" t="t" r="r" b="b"/>
            <a:pathLst>
              <a:path w="671" h="2454" extrusionOk="0">
                <a:moveTo>
                  <a:pt x="1" y="1"/>
                </a:moveTo>
                <a:lnTo>
                  <a:pt x="1" y="1"/>
                </a:lnTo>
                <a:cubicBezTo>
                  <a:pt x="229" y="808"/>
                  <a:pt x="458" y="1662"/>
                  <a:pt x="671" y="2454"/>
                </a:cubicBezTo>
                <a:cubicBezTo>
                  <a:pt x="488" y="1662"/>
                  <a:pt x="260" y="808"/>
                  <a:pt x="1" y="1"/>
                </a:cubicBezTo>
                <a:close/>
              </a:path>
            </a:pathLst>
          </a:custGeom>
          <a:solidFill>
            <a:srgbClr val="CCC3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6"/>
          <p:cNvSpPr/>
          <p:nvPr/>
        </p:nvSpPr>
        <p:spPr>
          <a:xfrm flipH="1">
            <a:off x="2944781" y="4930755"/>
            <a:ext cx="2567" cy="14761"/>
          </a:xfrm>
          <a:custGeom>
            <a:avLst/>
            <a:gdLst/>
            <a:ahLst/>
            <a:cxnLst/>
            <a:rect l="l" t="t" r="r" b="b"/>
            <a:pathLst>
              <a:path w="32" h="184" extrusionOk="0">
                <a:moveTo>
                  <a:pt x="1" y="1"/>
                </a:moveTo>
                <a:lnTo>
                  <a:pt x="1" y="1"/>
                </a:lnTo>
                <a:lnTo>
                  <a:pt x="31" y="183"/>
                </a:lnTo>
                <a:lnTo>
                  <a:pt x="31" y="183"/>
                </a:lnTo>
                <a:lnTo>
                  <a:pt x="1"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36"/>
          <p:cNvSpPr/>
          <p:nvPr/>
        </p:nvSpPr>
        <p:spPr>
          <a:xfrm flipH="1">
            <a:off x="3338357" y="4983301"/>
            <a:ext cx="69794" cy="15965"/>
          </a:xfrm>
          <a:custGeom>
            <a:avLst/>
            <a:gdLst/>
            <a:ahLst/>
            <a:cxnLst/>
            <a:rect l="l" t="t" r="r" b="b"/>
            <a:pathLst>
              <a:path w="870" h="199" extrusionOk="0">
                <a:moveTo>
                  <a:pt x="16" y="1"/>
                </a:moveTo>
                <a:lnTo>
                  <a:pt x="16" y="1"/>
                </a:lnTo>
                <a:lnTo>
                  <a:pt x="1" y="199"/>
                </a:lnTo>
                <a:lnTo>
                  <a:pt x="1" y="199"/>
                </a:lnTo>
                <a:lnTo>
                  <a:pt x="16" y="1"/>
                </a:lnTo>
                <a:close/>
                <a:moveTo>
                  <a:pt x="869" y="1"/>
                </a:moveTo>
                <a:lnTo>
                  <a:pt x="869" y="1"/>
                </a:lnTo>
                <a:lnTo>
                  <a:pt x="854" y="199"/>
                </a:lnTo>
                <a:lnTo>
                  <a:pt x="854" y="199"/>
                </a:lnTo>
                <a:lnTo>
                  <a:pt x="869"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36"/>
          <p:cNvSpPr/>
          <p:nvPr/>
        </p:nvSpPr>
        <p:spPr>
          <a:xfrm flipH="1">
            <a:off x="3277307" y="2826008"/>
            <a:ext cx="19574" cy="41637"/>
          </a:xfrm>
          <a:custGeom>
            <a:avLst/>
            <a:gdLst/>
            <a:ahLst/>
            <a:cxnLst/>
            <a:rect l="l" t="t" r="r" b="b"/>
            <a:pathLst>
              <a:path w="244" h="519" extrusionOk="0">
                <a:moveTo>
                  <a:pt x="229" y="457"/>
                </a:moveTo>
                <a:lnTo>
                  <a:pt x="229" y="518"/>
                </a:lnTo>
                <a:lnTo>
                  <a:pt x="229" y="518"/>
                </a:lnTo>
                <a:lnTo>
                  <a:pt x="229" y="457"/>
                </a:lnTo>
                <a:close/>
                <a:moveTo>
                  <a:pt x="0" y="0"/>
                </a:moveTo>
                <a:lnTo>
                  <a:pt x="244" y="183"/>
                </a:lnTo>
                <a:lnTo>
                  <a:pt x="244" y="183"/>
                </a:lnTo>
                <a:lnTo>
                  <a:pt x="0" y="0"/>
                </a:lnTo>
                <a:close/>
              </a:path>
            </a:pathLst>
          </a:custGeom>
          <a:solidFill>
            <a:srgbClr val="CCC3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6"/>
          <p:cNvSpPr/>
          <p:nvPr/>
        </p:nvSpPr>
        <p:spPr>
          <a:xfrm flipH="1">
            <a:off x="3137959" y="3875895"/>
            <a:ext cx="53829" cy="196872"/>
          </a:xfrm>
          <a:custGeom>
            <a:avLst/>
            <a:gdLst/>
            <a:ahLst/>
            <a:cxnLst/>
            <a:rect l="l" t="t" r="r" b="b"/>
            <a:pathLst>
              <a:path w="671" h="2454" extrusionOk="0">
                <a:moveTo>
                  <a:pt x="1" y="1"/>
                </a:moveTo>
                <a:lnTo>
                  <a:pt x="1" y="1"/>
                </a:lnTo>
                <a:cubicBezTo>
                  <a:pt x="229" y="808"/>
                  <a:pt x="458" y="1662"/>
                  <a:pt x="671" y="2454"/>
                </a:cubicBezTo>
                <a:cubicBezTo>
                  <a:pt x="488" y="1662"/>
                  <a:pt x="260" y="808"/>
                  <a:pt x="1" y="1"/>
                </a:cubicBezTo>
                <a:close/>
              </a:path>
            </a:pathLst>
          </a:custGeom>
          <a:solidFill>
            <a:srgbClr val="CCC3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2" name="Google Shape;212;p36"/>
          <p:cNvPicPr preferRelativeResize="0"/>
          <p:nvPr/>
        </p:nvPicPr>
        <p:blipFill>
          <a:blip r:embed="rId3">
            <a:alphaModFix/>
          </a:blip>
          <a:stretch>
            <a:fillRect/>
          </a:stretch>
        </p:blipFill>
        <p:spPr>
          <a:xfrm rot="10800000">
            <a:off x="5567300" y="3069338"/>
            <a:ext cx="2718551" cy="196875"/>
          </a:xfrm>
          <a:prstGeom prst="rect">
            <a:avLst/>
          </a:prstGeom>
          <a:noFill/>
          <a:ln>
            <a:noFill/>
          </a:ln>
        </p:spPr>
      </p:pic>
      <p:grpSp>
        <p:nvGrpSpPr>
          <p:cNvPr id="2" name="Google Shape;575;p40">
            <a:extLst>
              <a:ext uri="{FF2B5EF4-FFF2-40B4-BE49-F238E27FC236}">
                <a16:creationId xmlns:a16="http://schemas.microsoft.com/office/drawing/2014/main" id="{A7B03E2F-C6BF-F2BE-BBF7-ABB64C8E674F}"/>
              </a:ext>
            </a:extLst>
          </p:cNvPr>
          <p:cNvGrpSpPr/>
          <p:nvPr/>
        </p:nvGrpSpPr>
        <p:grpSpPr>
          <a:xfrm>
            <a:off x="499224" y="1022943"/>
            <a:ext cx="3897028" cy="2821144"/>
            <a:chOff x="1006547" y="405902"/>
            <a:chExt cx="6100620" cy="4292977"/>
          </a:xfrm>
        </p:grpSpPr>
        <p:grpSp>
          <p:nvGrpSpPr>
            <p:cNvPr id="3" name="Google Shape;576;p40">
              <a:extLst>
                <a:ext uri="{FF2B5EF4-FFF2-40B4-BE49-F238E27FC236}">
                  <a16:creationId xmlns:a16="http://schemas.microsoft.com/office/drawing/2014/main" id="{DC640AC8-CC88-9B8D-B874-6D27C9B1C62C}"/>
                </a:ext>
              </a:extLst>
            </p:cNvPr>
            <p:cNvGrpSpPr/>
            <p:nvPr/>
          </p:nvGrpSpPr>
          <p:grpSpPr>
            <a:xfrm>
              <a:off x="1842462" y="2666889"/>
              <a:ext cx="2108809" cy="1481194"/>
              <a:chOff x="1842462" y="2666889"/>
              <a:chExt cx="2108809" cy="1481194"/>
            </a:xfrm>
          </p:grpSpPr>
          <p:sp>
            <p:nvSpPr>
              <p:cNvPr id="441" name="Google Shape;577;p40">
                <a:extLst>
                  <a:ext uri="{FF2B5EF4-FFF2-40B4-BE49-F238E27FC236}">
                    <a16:creationId xmlns:a16="http://schemas.microsoft.com/office/drawing/2014/main" id="{D66FA289-D9F9-A8BE-D0B4-8AE51437EB96}"/>
                  </a:ext>
                </a:extLst>
              </p:cNvPr>
              <p:cNvSpPr/>
              <p:nvPr/>
            </p:nvSpPr>
            <p:spPr>
              <a:xfrm>
                <a:off x="3011315" y="2794998"/>
                <a:ext cx="312335" cy="1353066"/>
              </a:xfrm>
              <a:custGeom>
                <a:avLst/>
                <a:gdLst/>
                <a:ahLst/>
                <a:cxnLst/>
                <a:rect l="l" t="t" r="r" b="b"/>
                <a:pathLst>
                  <a:path w="2972" h="12875" extrusionOk="0">
                    <a:moveTo>
                      <a:pt x="0" y="0"/>
                    </a:moveTo>
                    <a:lnTo>
                      <a:pt x="0" y="12875"/>
                    </a:lnTo>
                    <a:lnTo>
                      <a:pt x="2971" y="12875"/>
                    </a:lnTo>
                    <a:lnTo>
                      <a:pt x="29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2" name="Google Shape;578;p40">
                <a:extLst>
                  <a:ext uri="{FF2B5EF4-FFF2-40B4-BE49-F238E27FC236}">
                    <a16:creationId xmlns:a16="http://schemas.microsoft.com/office/drawing/2014/main" id="{7EF84CEE-F132-287A-D6C5-992AB597F8CD}"/>
                  </a:ext>
                </a:extLst>
              </p:cNvPr>
              <p:cNvGrpSpPr/>
              <p:nvPr/>
            </p:nvGrpSpPr>
            <p:grpSpPr>
              <a:xfrm>
                <a:off x="1842462" y="2666889"/>
                <a:ext cx="2108809" cy="1481194"/>
                <a:chOff x="1842462" y="2666889"/>
                <a:chExt cx="2108809" cy="1481194"/>
              </a:xfrm>
            </p:grpSpPr>
            <p:sp>
              <p:nvSpPr>
                <p:cNvPr id="443" name="Google Shape;579;p40">
                  <a:extLst>
                    <a:ext uri="{FF2B5EF4-FFF2-40B4-BE49-F238E27FC236}">
                      <a16:creationId xmlns:a16="http://schemas.microsoft.com/office/drawing/2014/main" id="{F07F2284-8973-09A0-E90F-9DC9C2B392B1}"/>
                    </a:ext>
                  </a:extLst>
                </p:cNvPr>
                <p:cNvSpPr/>
                <p:nvPr/>
              </p:nvSpPr>
              <p:spPr>
                <a:xfrm>
                  <a:off x="3201850" y="4008730"/>
                  <a:ext cx="121802" cy="139353"/>
                </a:xfrm>
                <a:custGeom>
                  <a:avLst/>
                  <a:gdLst/>
                  <a:ahLst/>
                  <a:cxnLst/>
                  <a:rect l="l" t="t" r="r" b="b"/>
                  <a:pathLst>
                    <a:path w="1159" h="1326" extrusionOk="0">
                      <a:moveTo>
                        <a:pt x="0" y="0"/>
                      </a:moveTo>
                      <a:lnTo>
                        <a:pt x="595" y="1326"/>
                      </a:lnTo>
                      <a:lnTo>
                        <a:pt x="1158" y="1326"/>
                      </a:lnTo>
                      <a:lnTo>
                        <a:pt x="115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580;p40">
                  <a:extLst>
                    <a:ext uri="{FF2B5EF4-FFF2-40B4-BE49-F238E27FC236}">
                      <a16:creationId xmlns:a16="http://schemas.microsoft.com/office/drawing/2014/main" id="{3DA5E43F-2FDA-8396-A8C4-45D63ED983F0}"/>
                    </a:ext>
                  </a:extLst>
                </p:cNvPr>
                <p:cNvSpPr/>
                <p:nvPr/>
              </p:nvSpPr>
              <p:spPr>
                <a:xfrm>
                  <a:off x="1842462" y="2794998"/>
                  <a:ext cx="312335" cy="1353066"/>
                </a:xfrm>
                <a:custGeom>
                  <a:avLst/>
                  <a:gdLst/>
                  <a:ahLst/>
                  <a:cxnLst/>
                  <a:rect l="l" t="t" r="r" b="b"/>
                  <a:pathLst>
                    <a:path w="2972" h="12875" extrusionOk="0">
                      <a:moveTo>
                        <a:pt x="0" y="0"/>
                      </a:moveTo>
                      <a:lnTo>
                        <a:pt x="0" y="12875"/>
                      </a:lnTo>
                      <a:lnTo>
                        <a:pt x="2971" y="12875"/>
                      </a:lnTo>
                      <a:lnTo>
                        <a:pt x="297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581;p40">
                  <a:extLst>
                    <a:ext uri="{FF2B5EF4-FFF2-40B4-BE49-F238E27FC236}">
                      <a16:creationId xmlns:a16="http://schemas.microsoft.com/office/drawing/2014/main" id="{3EC84F18-7D9A-11D6-F70E-1FB4A3D6A8FE}"/>
                    </a:ext>
                  </a:extLst>
                </p:cNvPr>
                <p:cNvSpPr/>
                <p:nvPr/>
              </p:nvSpPr>
              <p:spPr>
                <a:xfrm>
                  <a:off x="2103410" y="2794998"/>
                  <a:ext cx="1220229" cy="1268256"/>
                </a:xfrm>
                <a:custGeom>
                  <a:avLst/>
                  <a:gdLst/>
                  <a:ahLst/>
                  <a:cxnLst/>
                  <a:rect l="l" t="t" r="r" b="b"/>
                  <a:pathLst>
                    <a:path w="11611" h="12068" extrusionOk="0">
                      <a:moveTo>
                        <a:pt x="1" y="0"/>
                      </a:moveTo>
                      <a:lnTo>
                        <a:pt x="1" y="12067"/>
                      </a:lnTo>
                      <a:lnTo>
                        <a:pt x="11610" y="12067"/>
                      </a:lnTo>
                      <a:lnTo>
                        <a:pt x="1161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582;p40">
                  <a:extLst>
                    <a:ext uri="{FF2B5EF4-FFF2-40B4-BE49-F238E27FC236}">
                      <a16:creationId xmlns:a16="http://schemas.microsoft.com/office/drawing/2014/main" id="{3D690BFB-24D9-1E08-AA48-A04F235140A4}"/>
                    </a:ext>
                  </a:extLst>
                </p:cNvPr>
                <p:cNvSpPr/>
                <p:nvPr/>
              </p:nvSpPr>
              <p:spPr>
                <a:xfrm>
                  <a:off x="2732712" y="2878233"/>
                  <a:ext cx="544484" cy="1013617"/>
                </a:xfrm>
                <a:custGeom>
                  <a:avLst/>
                  <a:gdLst/>
                  <a:ahLst/>
                  <a:cxnLst/>
                  <a:rect l="l" t="t" r="r" b="b"/>
                  <a:pathLst>
                    <a:path w="5181" h="9645" extrusionOk="0">
                      <a:moveTo>
                        <a:pt x="0" y="1"/>
                      </a:moveTo>
                      <a:lnTo>
                        <a:pt x="0" y="9645"/>
                      </a:lnTo>
                      <a:lnTo>
                        <a:pt x="5181" y="9645"/>
                      </a:lnTo>
                      <a:lnTo>
                        <a:pt x="51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583;p40">
                  <a:extLst>
                    <a:ext uri="{FF2B5EF4-FFF2-40B4-BE49-F238E27FC236}">
                      <a16:creationId xmlns:a16="http://schemas.microsoft.com/office/drawing/2014/main" id="{F843DA2C-3E33-8ED3-A66C-B1FB6531FEF5}"/>
                    </a:ext>
                  </a:extLst>
                </p:cNvPr>
                <p:cNvSpPr/>
                <p:nvPr/>
              </p:nvSpPr>
              <p:spPr>
                <a:xfrm>
                  <a:off x="2148285" y="2878233"/>
                  <a:ext cx="544484" cy="1013617"/>
                </a:xfrm>
                <a:custGeom>
                  <a:avLst/>
                  <a:gdLst/>
                  <a:ahLst/>
                  <a:cxnLst/>
                  <a:rect l="l" t="t" r="r" b="b"/>
                  <a:pathLst>
                    <a:path w="5181" h="9645" extrusionOk="0">
                      <a:moveTo>
                        <a:pt x="0" y="1"/>
                      </a:moveTo>
                      <a:lnTo>
                        <a:pt x="0" y="9645"/>
                      </a:lnTo>
                      <a:lnTo>
                        <a:pt x="5180" y="9645"/>
                      </a:lnTo>
                      <a:lnTo>
                        <a:pt x="51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584;p40">
                  <a:extLst>
                    <a:ext uri="{FF2B5EF4-FFF2-40B4-BE49-F238E27FC236}">
                      <a16:creationId xmlns:a16="http://schemas.microsoft.com/office/drawing/2014/main" id="{C7CD7E62-446F-64E5-2CF9-238D1B5EBB26}"/>
                    </a:ext>
                  </a:extLst>
                </p:cNvPr>
                <p:cNvSpPr/>
                <p:nvPr/>
              </p:nvSpPr>
              <p:spPr>
                <a:xfrm>
                  <a:off x="2242764" y="2875080"/>
                  <a:ext cx="353952" cy="43298"/>
                </a:xfrm>
                <a:custGeom>
                  <a:avLst/>
                  <a:gdLst/>
                  <a:ahLst/>
                  <a:cxnLst/>
                  <a:rect l="l" t="t" r="r" b="b"/>
                  <a:pathLst>
                    <a:path w="3368" h="412" extrusionOk="0">
                      <a:moveTo>
                        <a:pt x="0" y="0"/>
                      </a:moveTo>
                      <a:cubicBezTo>
                        <a:pt x="351" y="259"/>
                        <a:pt x="747" y="411"/>
                        <a:pt x="1189" y="411"/>
                      </a:cubicBezTo>
                      <a:lnTo>
                        <a:pt x="2209" y="411"/>
                      </a:lnTo>
                      <a:cubicBezTo>
                        <a:pt x="2651" y="411"/>
                        <a:pt x="3063" y="259"/>
                        <a:pt x="33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585;p40">
                  <a:extLst>
                    <a:ext uri="{FF2B5EF4-FFF2-40B4-BE49-F238E27FC236}">
                      <a16:creationId xmlns:a16="http://schemas.microsoft.com/office/drawing/2014/main" id="{224F96A8-626A-70BF-2C80-F8291160EB80}"/>
                    </a:ext>
                  </a:extLst>
                </p:cNvPr>
                <p:cNvSpPr/>
                <p:nvPr/>
              </p:nvSpPr>
              <p:spPr>
                <a:xfrm>
                  <a:off x="2833602" y="2875080"/>
                  <a:ext cx="353952" cy="43298"/>
                </a:xfrm>
                <a:custGeom>
                  <a:avLst/>
                  <a:gdLst/>
                  <a:ahLst/>
                  <a:cxnLst/>
                  <a:rect l="l" t="t" r="r" b="b"/>
                  <a:pathLst>
                    <a:path w="3368" h="412" extrusionOk="0">
                      <a:moveTo>
                        <a:pt x="0" y="0"/>
                      </a:moveTo>
                      <a:cubicBezTo>
                        <a:pt x="335" y="259"/>
                        <a:pt x="747" y="411"/>
                        <a:pt x="1173" y="411"/>
                      </a:cubicBezTo>
                      <a:lnTo>
                        <a:pt x="2209" y="411"/>
                      </a:lnTo>
                      <a:cubicBezTo>
                        <a:pt x="2621" y="411"/>
                        <a:pt x="3047" y="259"/>
                        <a:pt x="33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586;p40">
                  <a:extLst>
                    <a:ext uri="{FF2B5EF4-FFF2-40B4-BE49-F238E27FC236}">
                      <a16:creationId xmlns:a16="http://schemas.microsoft.com/office/drawing/2014/main" id="{72A1ECDD-C3D7-4324-EF6A-3ECC1CC006AB}"/>
                    </a:ext>
                  </a:extLst>
                </p:cNvPr>
                <p:cNvSpPr/>
                <p:nvPr/>
              </p:nvSpPr>
              <p:spPr>
                <a:xfrm>
                  <a:off x="2103410" y="4008730"/>
                  <a:ext cx="121802" cy="139353"/>
                </a:xfrm>
                <a:custGeom>
                  <a:avLst/>
                  <a:gdLst/>
                  <a:ahLst/>
                  <a:cxnLst/>
                  <a:rect l="l" t="t" r="r" b="b"/>
                  <a:pathLst>
                    <a:path w="1159" h="1326" extrusionOk="0">
                      <a:moveTo>
                        <a:pt x="1" y="0"/>
                      </a:moveTo>
                      <a:lnTo>
                        <a:pt x="1" y="1326"/>
                      </a:lnTo>
                      <a:lnTo>
                        <a:pt x="564" y="1326"/>
                      </a:lnTo>
                      <a:lnTo>
                        <a:pt x="115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587;p40">
                  <a:extLst>
                    <a:ext uri="{FF2B5EF4-FFF2-40B4-BE49-F238E27FC236}">
                      <a16:creationId xmlns:a16="http://schemas.microsoft.com/office/drawing/2014/main" id="{C17A467A-F9C2-D73A-188E-98BF843ABCFD}"/>
                    </a:ext>
                  </a:extLst>
                </p:cNvPr>
                <p:cNvSpPr/>
                <p:nvPr/>
              </p:nvSpPr>
              <p:spPr>
                <a:xfrm>
                  <a:off x="2388424" y="2666889"/>
                  <a:ext cx="728606" cy="129789"/>
                </a:xfrm>
                <a:custGeom>
                  <a:avLst/>
                  <a:gdLst/>
                  <a:ahLst/>
                  <a:cxnLst/>
                  <a:rect l="l" t="t" r="r" b="b"/>
                  <a:pathLst>
                    <a:path w="6933" h="1235" extrusionOk="0">
                      <a:moveTo>
                        <a:pt x="1" y="0"/>
                      </a:moveTo>
                      <a:cubicBezTo>
                        <a:pt x="1" y="0"/>
                        <a:pt x="107" y="1235"/>
                        <a:pt x="3474" y="1235"/>
                      </a:cubicBezTo>
                      <a:cubicBezTo>
                        <a:pt x="6857" y="1235"/>
                        <a:pt x="6933" y="0"/>
                        <a:pt x="69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588;p40">
                  <a:extLst>
                    <a:ext uri="{FF2B5EF4-FFF2-40B4-BE49-F238E27FC236}">
                      <a16:creationId xmlns:a16="http://schemas.microsoft.com/office/drawing/2014/main" id="{400CFF0B-9F8B-C87B-FF39-BA3F028B7EF0}"/>
                    </a:ext>
                  </a:extLst>
                </p:cNvPr>
                <p:cNvSpPr/>
                <p:nvPr/>
              </p:nvSpPr>
              <p:spPr>
                <a:xfrm>
                  <a:off x="3791111" y="3244906"/>
                  <a:ext cx="160161" cy="903165"/>
                </a:xfrm>
                <a:custGeom>
                  <a:avLst/>
                  <a:gdLst/>
                  <a:ahLst/>
                  <a:cxnLst/>
                  <a:rect l="l" t="t" r="r" b="b"/>
                  <a:pathLst>
                    <a:path w="1524" h="8594" extrusionOk="0">
                      <a:moveTo>
                        <a:pt x="0" y="1"/>
                      </a:moveTo>
                      <a:lnTo>
                        <a:pt x="0" y="8594"/>
                      </a:lnTo>
                      <a:lnTo>
                        <a:pt x="1524" y="8594"/>
                      </a:lnTo>
                      <a:lnTo>
                        <a:pt x="15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 name="Google Shape;589;p40">
              <a:extLst>
                <a:ext uri="{FF2B5EF4-FFF2-40B4-BE49-F238E27FC236}">
                  <a16:creationId xmlns:a16="http://schemas.microsoft.com/office/drawing/2014/main" id="{24E3C5D7-A3D2-6C21-3F9B-DB48A573ABA8}"/>
                </a:ext>
              </a:extLst>
            </p:cNvPr>
            <p:cNvGrpSpPr/>
            <p:nvPr/>
          </p:nvGrpSpPr>
          <p:grpSpPr>
            <a:xfrm>
              <a:off x="1720764" y="668630"/>
              <a:ext cx="1779018" cy="1694094"/>
              <a:chOff x="1720764" y="668630"/>
              <a:chExt cx="1779018" cy="1694094"/>
            </a:xfrm>
          </p:grpSpPr>
          <p:sp>
            <p:nvSpPr>
              <p:cNvPr id="435" name="Google Shape;590;p40">
                <a:extLst>
                  <a:ext uri="{FF2B5EF4-FFF2-40B4-BE49-F238E27FC236}">
                    <a16:creationId xmlns:a16="http://schemas.microsoft.com/office/drawing/2014/main" id="{01A9F9DF-F04B-5127-8092-B3D048783738}"/>
                  </a:ext>
                </a:extLst>
              </p:cNvPr>
              <p:cNvSpPr/>
              <p:nvPr/>
            </p:nvSpPr>
            <p:spPr>
              <a:xfrm>
                <a:off x="1720764" y="892795"/>
                <a:ext cx="743004" cy="1469929"/>
              </a:xfrm>
              <a:custGeom>
                <a:avLst/>
                <a:gdLst/>
                <a:ahLst/>
                <a:cxnLst/>
                <a:rect l="l" t="t" r="r" b="b"/>
                <a:pathLst>
                  <a:path w="7070" h="13987" extrusionOk="0">
                    <a:moveTo>
                      <a:pt x="0" y="0"/>
                    </a:moveTo>
                    <a:lnTo>
                      <a:pt x="0" y="13987"/>
                    </a:lnTo>
                    <a:lnTo>
                      <a:pt x="7070" y="13987"/>
                    </a:lnTo>
                    <a:lnTo>
                      <a:pt x="70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591;p40">
                <a:extLst>
                  <a:ext uri="{FF2B5EF4-FFF2-40B4-BE49-F238E27FC236}">
                    <a16:creationId xmlns:a16="http://schemas.microsoft.com/office/drawing/2014/main" id="{E08F9A84-E980-C255-BB87-6007A22522D1}"/>
                  </a:ext>
                </a:extLst>
              </p:cNvPr>
              <p:cNvSpPr/>
              <p:nvPr/>
            </p:nvSpPr>
            <p:spPr>
              <a:xfrm>
                <a:off x="1751136" y="892795"/>
                <a:ext cx="755930" cy="1469929"/>
              </a:xfrm>
              <a:custGeom>
                <a:avLst/>
                <a:gdLst/>
                <a:ahLst/>
                <a:cxnLst/>
                <a:rect l="l" t="t" r="r" b="b"/>
                <a:pathLst>
                  <a:path w="7193" h="13987" extrusionOk="0">
                    <a:moveTo>
                      <a:pt x="1" y="0"/>
                    </a:moveTo>
                    <a:lnTo>
                      <a:pt x="1" y="13987"/>
                    </a:lnTo>
                    <a:lnTo>
                      <a:pt x="7192" y="13987"/>
                    </a:lnTo>
                    <a:lnTo>
                      <a:pt x="71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592;p40">
                <a:extLst>
                  <a:ext uri="{FF2B5EF4-FFF2-40B4-BE49-F238E27FC236}">
                    <a16:creationId xmlns:a16="http://schemas.microsoft.com/office/drawing/2014/main" id="{3191493B-73BC-F0D7-986F-41EF7D7AFA4C}"/>
                  </a:ext>
                </a:extLst>
              </p:cNvPr>
              <p:cNvSpPr/>
              <p:nvPr/>
            </p:nvSpPr>
            <p:spPr>
              <a:xfrm>
                <a:off x="1815243" y="979183"/>
                <a:ext cx="629294" cy="1297052"/>
              </a:xfrm>
              <a:custGeom>
                <a:avLst/>
                <a:gdLst/>
                <a:ahLst/>
                <a:cxnLst/>
                <a:rect l="l" t="t" r="r" b="b"/>
                <a:pathLst>
                  <a:path w="5988" h="12342" extrusionOk="0">
                    <a:moveTo>
                      <a:pt x="0" y="1"/>
                    </a:moveTo>
                    <a:lnTo>
                      <a:pt x="0" y="12342"/>
                    </a:lnTo>
                    <a:lnTo>
                      <a:pt x="5988" y="12342"/>
                    </a:lnTo>
                    <a:lnTo>
                      <a:pt x="598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593;p40">
                <a:extLst>
                  <a:ext uri="{FF2B5EF4-FFF2-40B4-BE49-F238E27FC236}">
                    <a16:creationId xmlns:a16="http://schemas.microsoft.com/office/drawing/2014/main" id="{F4F9D2B6-F269-8E84-78A7-542E8B6A509D}"/>
                  </a:ext>
                </a:extLst>
              </p:cNvPr>
              <p:cNvSpPr/>
              <p:nvPr/>
            </p:nvSpPr>
            <p:spPr>
              <a:xfrm>
                <a:off x="2713479" y="668630"/>
                <a:ext cx="743004" cy="1469929"/>
              </a:xfrm>
              <a:custGeom>
                <a:avLst/>
                <a:gdLst/>
                <a:ahLst/>
                <a:cxnLst/>
                <a:rect l="l" t="t" r="r" b="b"/>
                <a:pathLst>
                  <a:path w="7070" h="13987" extrusionOk="0">
                    <a:moveTo>
                      <a:pt x="0" y="0"/>
                    </a:moveTo>
                    <a:lnTo>
                      <a:pt x="0" y="13987"/>
                    </a:lnTo>
                    <a:lnTo>
                      <a:pt x="7070" y="13987"/>
                    </a:lnTo>
                    <a:lnTo>
                      <a:pt x="70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594;p40">
                <a:extLst>
                  <a:ext uri="{FF2B5EF4-FFF2-40B4-BE49-F238E27FC236}">
                    <a16:creationId xmlns:a16="http://schemas.microsoft.com/office/drawing/2014/main" id="{D49CCD1A-EC77-03DF-46C0-FCD0CB5A2B37}"/>
                  </a:ext>
                </a:extLst>
              </p:cNvPr>
              <p:cNvSpPr/>
              <p:nvPr/>
            </p:nvSpPr>
            <p:spPr>
              <a:xfrm>
                <a:off x="2740699" y="668630"/>
                <a:ext cx="759083" cy="1469929"/>
              </a:xfrm>
              <a:custGeom>
                <a:avLst/>
                <a:gdLst/>
                <a:ahLst/>
                <a:cxnLst/>
                <a:rect l="l" t="t" r="r" b="b"/>
                <a:pathLst>
                  <a:path w="7223" h="13987" extrusionOk="0">
                    <a:moveTo>
                      <a:pt x="1" y="0"/>
                    </a:moveTo>
                    <a:lnTo>
                      <a:pt x="1" y="13987"/>
                    </a:lnTo>
                    <a:lnTo>
                      <a:pt x="7222" y="13987"/>
                    </a:lnTo>
                    <a:lnTo>
                      <a:pt x="722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595;p40">
                <a:extLst>
                  <a:ext uri="{FF2B5EF4-FFF2-40B4-BE49-F238E27FC236}">
                    <a16:creationId xmlns:a16="http://schemas.microsoft.com/office/drawing/2014/main" id="{BE579EEA-A418-FB5F-FB4C-BC7599DD42D5}"/>
                  </a:ext>
                </a:extLst>
              </p:cNvPr>
              <p:cNvSpPr/>
              <p:nvPr/>
            </p:nvSpPr>
            <p:spPr>
              <a:xfrm>
                <a:off x="2804701" y="755017"/>
                <a:ext cx="630975" cy="1297052"/>
              </a:xfrm>
              <a:custGeom>
                <a:avLst/>
                <a:gdLst/>
                <a:ahLst/>
                <a:cxnLst/>
                <a:rect l="l" t="t" r="r" b="b"/>
                <a:pathLst>
                  <a:path w="6004" h="12342" extrusionOk="0">
                    <a:moveTo>
                      <a:pt x="1" y="1"/>
                    </a:moveTo>
                    <a:lnTo>
                      <a:pt x="1" y="12342"/>
                    </a:lnTo>
                    <a:lnTo>
                      <a:pt x="6004" y="12342"/>
                    </a:lnTo>
                    <a:lnTo>
                      <a:pt x="600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Google Shape;596;p40">
              <a:extLst>
                <a:ext uri="{FF2B5EF4-FFF2-40B4-BE49-F238E27FC236}">
                  <a16:creationId xmlns:a16="http://schemas.microsoft.com/office/drawing/2014/main" id="{8401C277-CE13-BCD3-5C10-35FE882B6B31}"/>
                </a:ext>
              </a:extLst>
            </p:cNvPr>
            <p:cNvSpPr/>
            <p:nvPr/>
          </p:nvSpPr>
          <p:spPr>
            <a:xfrm>
              <a:off x="1006547" y="4147980"/>
              <a:ext cx="6100620" cy="3363"/>
            </a:xfrm>
            <a:custGeom>
              <a:avLst/>
              <a:gdLst/>
              <a:ahLst/>
              <a:cxnLst/>
              <a:rect l="l" t="t" r="r" b="b"/>
              <a:pathLst>
                <a:path w="58050" h="32" extrusionOk="0">
                  <a:moveTo>
                    <a:pt x="1" y="1"/>
                  </a:moveTo>
                  <a:lnTo>
                    <a:pt x="1" y="31"/>
                  </a:lnTo>
                  <a:lnTo>
                    <a:pt x="58050" y="31"/>
                  </a:lnTo>
                  <a:lnTo>
                    <a:pt x="5805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597;p40">
              <a:extLst>
                <a:ext uri="{FF2B5EF4-FFF2-40B4-BE49-F238E27FC236}">
                  <a16:creationId xmlns:a16="http://schemas.microsoft.com/office/drawing/2014/main" id="{E110C134-ADDC-21B8-7B0C-9324AC735CE8}"/>
                </a:ext>
              </a:extLst>
            </p:cNvPr>
            <p:cNvSpPr/>
            <p:nvPr/>
          </p:nvSpPr>
          <p:spPr>
            <a:xfrm>
              <a:off x="4940731" y="4376980"/>
              <a:ext cx="105828" cy="4939"/>
            </a:xfrm>
            <a:custGeom>
              <a:avLst/>
              <a:gdLst/>
              <a:ahLst/>
              <a:cxnLst/>
              <a:rect l="l" t="t" r="r" b="b"/>
              <a:pathLst>
                <a:path w="1007" h="47" extrusionOk="0">
                  <a:moveTo>
                    <a:pt x="1" y="0"/>
                  </a:moveTo>
                  <a:lnTo>
                    <a:pt x="1" y="46"/>
                  </a:lnTo>
                  <a:lnTo>
                    <a:pt x="1006" y="46"/>
                  </a:lnTo>
                  <a:lnTo>
                    <a:pt x="100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 name="Google Shape;598;p40">
              <a:extLst>
                <a:ext uri="{FF2B5EF4-FFF2-40B4-BE49-F238E27FC236}">
                  <a16:creationId xmlns:a16="http://schemas.microsoft.com/office/drawing/2014/main" id="{4ACCD54E-185F-007C-C905-F44D0D666371}"/>
                </a:ext>
              </a:extLst>
            </p:cNvPr>
            <p:cNvGrpSpPr/>
            <p:nvPr/>
          </p:nvGrpSpPr>
          <p:grpSpPr>
            <a:xfrm>
              <a:off x="3776709" y="454027"/>
              <a:ext cx="2542715" cy="2440243"/>
              <a:chOff x="4987534" y="454027"/>
              <a:chExt cx="2542715" cy="2440243"/>
            </a:xfrm>
          </p:grpSpPr>
          <p:sp>
            <p:nvSpPr>
              <p:cNvPr id="404" name="Google Shape;599;p40">
                <a:extLst>
                  <a:ext uri="{FF2B5EF4-FFF2-40B4-BE49-F238E27FC236}">
                    <a16:creationId xmlns:a16="http://schemas.microsoft.com/office/drawing/2014/main" id="{922545B1-5926-C3DC-EE6E-43210DE113AF}"/>
                  </a:ext>
                </a:extLst>
              </p:cNvPr>
              <p:cNvSpPr/>
              <p:nvPr/>
            </p:nvSpPr>
            <p:spPr>
              <a:xfrm>
                <a:off x="4987534" y="2542037"/>
                <a:ext cx="2377823" cy="57696"/>
              </a:xfrm>
              <a:custGeom>
                <a:avLst/>
                <a:gdLst/>
                <a:ahLst/>
                <a:cxnLst/>
                <a:rect l="l" t="t" r="r" b="b"/>
                <a:pathLst>
                  <a:path w="22626" h="549" extrusionOk="0">
                    <a:moveTo>
                      <a:pt x="0" y="0"/>
                    </a:moveTo>
                    <a:lnTo>
                      <a:pt x="0" y="549"/>
                    </a:lnTo>
                    <a:lnTo>
                      <a:pt x="22625" y="549"/>
                    </a:lnTo>
                    <a:lnTo>
                      <a:pt x="22625" y="0"/>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600;p40">
                <a:extLst>
                  <a:ext uri="{FF2B5EF4-FFF2-40B4-BE49-F238E27FC236}">
                    <a16:creationId xmlns:a16="http://schemas.microsoft.com/office/drawing/2014/main" id="{B24A0D15-A501-35F4-49C2-9BAC839B81A2}"/>
                  </a:ext>
                </a:extLst>
              </p:cNvPr>
              <p:cNvSpPr/>
              <p:nvPr/>
            </p:nvSpPr>
            <p:spPr>
              <a:xfrm>
                <a:off x="5120373" y="2542037"/>
                <a:ext cx="2409876" cy="57696"/>
              </a:xfrm>
              <a:custGeom>
                <a:avLst/>
                <a:gdLst/>
                <a:ahLst/>
                <a:cxnLst/>
                <a:rect l="l" t="t" r="r" b="b"/>
                <a:pathLst>
                  <a:path w="22931" h="549" extrusionOk="0">
                    <a:moveTo>
                      <a:pt x="1" y="0"/>
                    </a:moveTo>
                    <a:lnTo>
                      <a:pt x="1" y="549"/>
                    </a:lnTo>
                    <a:lnTo>
                      <a:pt x="22931" y="549"/>
                    </a:lnTo>
                    <a:lnTo>
                      <a:pt x="2293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6" name="Google Shape;601;p40">
                <a:extLst>
                  <a:ext uri="{FF2B5EF4-FFF2-40B4-BE49-F238E27FC236}">
                    <a16:creationId xmlns:a16="http://schemas.microsoft.com/office/drawing/2014/main" id="{1710C973-0019-E8DC-6EB8-D937F9EFBA14}"/>
                  </a:ext>
                </a:extLst>
              </p:cNvPr>
              <p:cNvGrpSpPr/>
              <p:nvPr/>
            </p:nvGrpSpPr>
            <p:grpSpPr>
              <a:xfrm>
                <a:off x="4987534" y="454027"/>
                <a:ext cx="2440248" cy="2088083"/>
                <a:chOff x="4987534" y="454027"/>
                <a:chExt cx="2440248" cy="2088083"/>
              </a:xfrm>
            </p:grpSpPr>
            <p:sp>
              <p:nvSpPr>
                <p:cNvPr id="432" name="Google Shape;602;p40">
                  <a:extLst>
                    <a:ext uri="{FF2B5EF4-FFF2-40B4-BE49-F238E27FC236}">
                      <a16:creationId xmlns:a16="http://schemas.microsoft.com/office/drawing/2014/main" id="{127F0B2E-A15F-0661-F232-5B04B47FADD2}"/>
                    </a:ext>
                  </a:extLst>
                </p:cNvPr>
                <p:cNvSpPr/>
                <p:nvPr/>
              </p:nvSpPr>
              <p:spPr>
                <a:xfrm>
                  <a:off x="4987534" y="454027"/>
                  <a:ext cx="2377823" cy="2088083"/>
                </a:xfrm>
                <a:custGeom>
                  <a:avLst/>
                  <a:gdLst/>
                  <a:ahLst/>
                  <a:cxnLst/>
                  <a:rect l="l" t="t" r="r" b="b"/>
                  <a:pathLst>
                    <a:path w="22626" h="19869" extrusionOk="0">
                      <a:moveTo>
                        <a:pt x="0" y="0"/>
                      </a:moveTo>
                      <a:lnTo>
                        <a:pt x="0" y="19868"/>
                      </a:lnTo>
                      <a:lnTo>
                        <a:pt x="22625" y="19868"/>
                      </a:lnTo>
                      <a:lnTo>
                        <a:pt x="2262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603;p40">
                  <a:extLst>
                    <a:ext uri="{FF2B5EF4-FFF2-40B4-BE49-F238E27FC236}">
                      <a16:creationId xmlns:a16="http://schemas.microsoft.com/office/drawing/2014/main" id="{66F7CDEA-BE02-9E10-979A-37C0F60126C2}"/>
                    </a:ext>
                  </a:extLst>
                </p:cNvPr>
                <p:cNvSpPr/>
                <p:nvPr/>
              </p:nvSpPr>
              <p:spPr>
                <a:xfrm>
                  <a:off x="5016330" y="454027"/>
                  <a:ext cx="2411453" cy="2088083"/>
                </a:xfrm>
                <a:custGeom>
                  <a:avLst/>
                  <a:gdLst/>
                  <a:ahLst/>
                  <a:cxnLst/>
                  <a:rect l="l" t="t" r="r" b="b"/>
                  <a:pathLst>
                    <a:path w="22946" h="19869" extrusionOk="0">
                      <a:moveTo>
                        <a:pt x="0" y="0"/>
                      </a:moveTo>
                      <a:lnTo>
                        <a:pt x="0" y="19868"/>
                      </a:lnTo>
                      <a:lnTo>
                        <a:pt x="22946" y="19868"/>
                      </a:lnTo>
                      <a:lnTo>
                        <a:pt x="229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604;p40">
                  <a:extLst>
                    <a:ext uri="{FF2B5EF4-FFF2-40B4-BE49-F238E27FC236}">
                      <a16:creationId xmlns:a16="http://schemas.microsoft.com/office/drawing/2014/main" id="{086F10FC-77B2-1889-0B60-764660F36FE6}"/>
                    </a:ext>
                  </a:extLst>
                </p:cNvPr>
                <p:cNvSpPr/>
                <p:nvPr/>
              </p:nvSpPr>
              <p:spPr>
                <a:xfrm>
                  <a:off x="5104399" y="540520"/>
                  <a:ext cx="2235317" cy="1915101"/>
                </a:xfrm>
                <a:custGeom>
                  <a:avLst/>
                  <a:gdLst/>
                  <a:ahLst/>
                  <a:cxnLst/>
                  <a:rect l="l" t="t" r="r" b="b"/>
                  <a:pathLst>
                    <a:path w="21270" h="18223" extrusionOk="0">
                      <a:moveTo>
                        <a:pt x="0" y="0"/>
                      </a:moveTo>
                      <a:lnTo>
                        <a:pt x="0" y="18222"/>
                      </a:lnTo>
                      <a:lnTo>
                        <a:pt x="21270" y="18222"/>
                      </a:lnTo>
                      <a:lnTo>
                        <a:pt x="2127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7" name="Google Shape;605;p40">
                <a:extLst>
                  <a:ext uri="{FF2B5EF4-FFF2-40B4-BE49-F238E27FC236}">
                    <a16:creationId xmlns:a16="http://schemas.microsoft.com/office/drawing/2014/main" id="{88554127-06AB-3288-C450-F7CE579450FD}"/>
                  </a:ext>
                </a:extLst>
              </p:cNvPr>
              <p:cNvSpPr/>
              <p:nvPr/>
            </p:nvSpPr>
            <p:spPr>
              <a:xfrm>
                <a:off x="6092034" y="979170"/>
                <a:ext cx="674168" cy="1915101"/>
              </a:xfrm>
              <a:custGeom>
                <a:avLst/>
                <a:gdLst/>
                <a:ahLst/>
                <a:cxnLst/>
                <a:rect l="l" t="t" r="r" b="b"/>
                <a:pathLst>
                  <a:path w="6415" h="18223" extrusionOk="0">
                    <a:moveTo>
                      <a:pt x="2362" y="0"/>
                    </a:moveTo>
                    <a:lnTo>
                      <a:pt x="0" y="18222"/>
                    </a:lnTo>
                    <a:lnTo>
                      <a:pt x="4068" y="18222"/>
                    </a:lnTo>
                    <a:lnTo>
                      <a:pt x="6414" y="0"/>
                    </a:lnTo>
                    <a:close/>
                  </a:path>
                </a:pathLst>
              </a:custGeom>
              <a:solidFill>
                <a:srgbClr val="FFFFFF">
                  <a:alpha val="77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606;p40">
                <a:extLst>
                  <a:ext uri="{FF2B5EF4-FFF2-40B4-BE49-F238E27FC236}">
                    <a16:creationId xmlns:a16="http://schemas.microsoft.com/office/drawing/2014/main" id="{74503B69-948D-CE26-E935-8E4650C5339B}"/>
                  </a:ext>
                </a:extLst>
              </p:cNvPr>
              <p:cNvSpPr/>
              <p:nvPr/>
            </p:nvSpPr>
            <p:spPr>
              <a:xfrm>
                <a:off x="5920977" y="540520"/>
                <a:ext cx="414800" cy="1915101"/>
              </a:xfrm>
              <a:custGeom>
                <a:avLst/>
                <a:gdLst/>
                <a:ahLst/>
                <a:cxnLst/>
                <a:rect l="l" t="t" r="r" b="b"/>
                <a:pathLst>
                  <a:path w="3947" h="18223" extrusionOk="0">
                    <a:moveTo>
                      <a:pt x="2362" y="0"/>
                    </a:moveTo>
                    <a:lnTo>
                      <a:pt x="1" y="18222"/>
                    </a:lnTo>
                    <a:lnTo>
                      <a:pt x="1600" y="18222"/>
                    </a:lnTo>
                    <a:lnTo>
                      <a:pt x="3947" y="0"/>
                    </a:lnTo>
                    <a:close/>
                  </a:path>
                </a:pathLst>
              </a:custGeom>
              <a:solidFill>
                <a:srgbClr val="FFFFFF">
                  <a:alpha val="77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9" name="Google Shape;607;p40">
                <a:extLst>
                  <a:ext uri="{FF2B5EF4-FFF2-40B4-BE49-F238E27FC236}">
                    <a16:creationId xmlns:a16="http://schemas.microsoft.com/office/drawing/2014/main" id="{5E485C5E-7979-FBBC-248A-FAE98E3DCE32}"/>
                  </a:ext>
                </a:extLst>
              </p:cNvPr>
              <p:cNvGrpSpPr/>
              <p:nvPr/>
            </p:nvGrpSpPr>
            <p:grpSpPr>
              <a:xfrm>
                <a:off x="5081908" y="574150"/>
                <a:ext cx="2345902" cy="1372316"/>
                <a:chOff x="5081908" y="574150"/>
                <a:chExt cx="2345902" cy="1372316"/>
              </a:xfrm>
            </p:grpSpPr>
            <p:sp>
              <p:nvSpPr>
                <p:cNvPr id="410" name="Google Shape;608;p40">
                  <a:extLst>
                    <a:ext uri="{FF2B5EF4-FFF2-40B4-BE49-F238E27FC236}">
                      <a16:creationId xmlns:a16="http://schemas.microsoft.com/office/drawing/2014/main" id="{0DDEF686-277F-2EB5-6FD3-6B0D322C9F36}"/>
                    </a:ext>
                  </a:extLst>
                </p:cNvPr>
                <p:cNvSpPr/>
                <p:nvPr/>
              </p:nvSpPr>
              <p:spPr>
                <a:xfrm>
                  <a:off x="7339637" y="574150"/>
                  <a:ext cx="88173" cy="150598"/>
                </a:xfrm>
                <a:custGeom>
                  <a:avLst/>
                  <a:gdLst/>
                  <a:ahLst/>
                  <a:cxnLst/>
                  <a:rect l="l" t="t" r="r" b="b"/>
                  <a:pathLst>
                    <a:path w="839" h="1433" extrusionOk="0">
                      <a:moveTo>
                        <a:pt x="1" y="0"/>
                      </a:moveTo>
                      <a:lnTo>
                        <a:pt x="1" y="1432"/>
                      </a:lnTo>
                      <a:lnTo>
                        <a:pt x="839" y="1432"/>
                      </a:lnTo>
                      <a:lnTo>
                        <a:pt x="839"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609;p40">
                  <a:extLst>
                    <a:ext uri="{FF2B5EF4-FFF2-40B4-BE49-F238E27FC236}">
                      <a16:creationId xmlns:a16="http://schemas.microsoft.com/office/drawing/2014/main" id="{F01617B9-53CF-CFFF-78C6-548D40651E58}"/>
                    </a:ext>
                  </a:extLst>
                </p:cNvPr>
                <p:cNvSpPr/>
                <p:nvPr/>
              </p:nvSpPr>
              <p:spPr>
                <a:xfrm>
                  <a:off x="6324537" y="574150"/>
                  <a:ext cx="1005630" cy="149021"/>
                </a:xfrm>
                <a:custGeom>
                  <a:avLst/>
                  <a:gdLst/>
                  <a:ahLst/>
                  <a:cxnLst/>
                  <a:rect l="l" t="t" r="r" b="b"/>
                  <a:pathLst>
                    <a:path w="9569" h="1418" extrusionOk="0">
                      <a:moveTo>
                        <a:pt x="61" y="0"/>
                      </a:moveTo>
                      <a:lnTo>
                        <a:pt x="0" y="412"/>
                      </a:lnTo>
                      <a:lnTo>
                        <a:pt x="960" y="0"/>
                      </a:lnTo>
                      <a:close/>
                      <a:moveTo>
                        <a:pt x="4251" y="0"/>
                      </a:moveTo>
                      <a:cubicBezTo>
                        <a:pt x="4373" y="412"/>
                        <a:pt x="4479" y="884"/>
                        <a:pt x="4601" y="1417"/>
                      </a:cubicBezTo>
                      <a:lnTo>
                        <a:pt x="9568" y="1417"/>
                      </a:lnTo>
                      <a:lnTo>
                        <a:pt x="9568"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610;p40">
                  <a:extLst>
                    <a:ext uri="{FF2B5EF4-FFF2-40B4-BE49-F238E27FC236}">
                      <a16:creationId xmlns:a16="http://schemas.microsoft.com/office/drawing/2014/main" id="{49BD32EB-A80F-5CC9-B995-D44F25D97CC5}"/>
                    </a:ext>
                  </a:extLst>
                </p:cNvPr>
                <p:cNvSpPr/>
                <p:nvPr/>
              </p:nvSpPr>
              <p:spPr>
                <a:xfrm>
                  <a:off x="5102822" y="574150"/>
                  <a:ext cx="1061644" cy="149021"/>
                </a:xfrm>
                <a:custGeom>
                  <a:avLst/>
                  <a:gdLst/>
                  <a:ahLst/>
                  <a:cxnLst/>
                  <a:rect l="l" t="t" r="r" b="b"/>
                  <a:pathLst>
                    <a:path w="10102" h="1418" extrusionOk="0">
                      <a:moveTo>
                        <a:pt x="0" y="0"/>
                      </a:moveTo>
                      <a:lnTo>
                        <a:pt x="0" y="1417"/>
                      </a:lnTo>
                      <a:lnTo>
                        <a:pt x="4967" y="1417"/>
                      </a:lnTo>
                      <a:lnTo>
                        <a:pt x="5150" y="0"/>
                      </a:lnTo>
                      <a:close/>
                      <a:moveTo>
                        <a:pt x="9233" y="0"/>
                      </a:moveTo>
                      <a:lnTo>
                        <a:pt x="9035" y="1417"/>
                      </a:lnTo>
                      <a:lnTo>
                        <a:pt x="9919" y="1417"/>
                      </a:lnTo>
                      <a:lnTo>
                        <a:pt x="10101"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611;p40">
                  <a:extLst>
                    <a:ext uri="{FF2B5EF4-FFF2-40B4-BE49-F238E27FC236}">
                      <a16:creationId xmlns:a16="http://schemas.microsoft.com/office/drawing/2014/main" id="{4767391D-DB0C-2AE2-3F88-1A9FA48984F4}"/>
                    </a:ext>
                  </a:extLst>
                </p:cNvPr>
                <p:cNvSpPr/>
                <p:nvPr/>
              </p:nvSpPr>
              <p:spPr>
                <a:xfrm>
                  <a:off x="5626399" y="574150"/>
                  <a:ext cx="446748" cy="150598"/>
                </a:xfrm>
                <a:custGeom>
                  <a:avLst/>
                  <a:gdLst/>
                  <a:ahLst/>
                  <a:cxnLst/>
                  <a:rect l="l" t="t" r="r" b="b"/>
                  <a:pathLst>
                    <a:path w="4251" h="1433" extrusionOk="0">
                      <a:moveTo>
                        <a:pt x="168" y="0"/>
                      </a:moveTo>
                      <a:lnTo>
                        <a:pt x="0" y="1432"/>
                      </a:lnTo>
                      <a:lnTo>
                        <a:pt x="4053" y="1432"/>
                      </a:lnTo>
                      <a:lnTo>
                        <a:pt x="4251"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612;p40">
                  <a:extLst>
                    <a:ext uri="{FF2B5EF4-FFF2-40B4-BE49-F238E27FC236}">
                      <a16:creationId xmlns:a16="http://schemas.microsoft.com/office/drawing/2014/main" id="{FA697DD8-33F2-A7AA-1C49-0D70F5D2E031}"/>
                    </a:ext>
                  </a:extLst>
                </p:cNvPr>
                <p:cNvSpPr/>
                <p:nvPr/>
              </p:nvSpPr>
              <p:spPr>
                <a:xfrm>
                  <a:off x="6145142" y="574150"/>
                  <a:ext cx="185804" cy="149021"/>
                </a:xfrm>
                <a:custGeom>
                  <a:avLst/>
                  <a:gdLst/>
                  <a:ahLst/>
                  <a:cxnLst/>
                  <a:rect l="l" t="t" r="r" b="b"/>
                  <a:pathLst>
                    <a:path w="1768" h="1418" extrusionOk="0">
                      <a:moveTo>
                        <a:pt x="183" y="0"/>
                      </a:moveTo>
                      <a:lnTo>
                        <a:pt x="1" y="1417"/>
                      </a:lnTo>
                      <a:lnTo>
                        <a:pt x="1479" y="1417"/>
                      </a:lnTo>
                      <a:lnTo>
                        <a:pt x="1570" y="1387"/>
                      </a:lnTo>
                      <a:cubicBezTo>
                        <a:pt x="1524" y="838"/>
                        <a:pt x="1524" y="457"/>
                        <a:pt x="1616" y="442"/>
                      </a:cubicBezTo>
                      <a:lnTo>
                        <a:pt x="1738" y="396"/>
                      </a:lnTo>
                      <a:lnTo>
                        <a:pt x="1768"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613;p40">
                  <a:extLst>
                    <a:ext uri="{FF2B5EF4-FFF2-40B4-BE49-F238E27FC236}">
                      <a16:creationId xmlns:a16="http://schemas.microsoft.com/office/drawing/2014/main" id="{0E1E0E16-98FF-5D1B-ECDF-04FCA7DB50B0}"/>
                    </a:ext>
                  </a:extLst>
                </p:cNvPr>
                <p:cNvSpPr/>
                <p:nvPr/>
              </p:nvSpPr>
              <p:spPr>
                <a:xfrm>
                  <a:off x="7339637" y="819124"/>
                  <a:ext cx="88173" cy="150598"/>
                </a:xfrm>
                <a:custGeom>
                  <a:avLst/>
                  <a:gdLst/>
                  <a:ahLst/>
                  <a:cxnLst/>
                  <a:rect l="l" t="t" r="r" b="b"/>
                  <a:pathLst>
                    <a:path w="839" h="1433" extrusionOk="0">
                      <a:moveTo>
                        <a:pt x="1" y="0"/>
                      </a:moveTo>
                      <a:lnTo>
                        <a:pt x="1" y="1432"/>
                      </a:lnTo>
                      <a:lnTo>
                        <a:pt x="839" y="1432"/>
                      </a:lnTo>
                      <a:lnTo>
                        <a:pt x="839"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614;p40">
                  <a:extLst>
                    <a:ext uri="{FF2B5EF4-FFF2-40B4-BE49-F238E27FC236}">
                      <a16:creationId xmlns:a16="http://schemas.microsoft.com/office/drawing/2014/main" id="{9DD3E3B2-C11E-6BE4-2961-F5D28968ED03}"/>
                    </a:ext>
                  </a:extLst>
                </p:cNvPr>
                <p:cNvSpPr/>
                <p:nvPr/>
              </p:nvSpPr>
              <p:spPr>
                <a:xfrm>
                  <a:off x="6827305" y="819124"/>
                  <a:ext cx="504444" cy="147340"/>
                </a:xfrm>
                <a:custGeom>
                  <a:avLst/>
                  <a:gdLst/>
                  <a:ahLst/>
                  <a:cxnLst/>
                  <a:rect l="l" t="t" r="r" b="b"/>
                  <a:pathLst>
                    <a:path w="4800" h="1402" extrusionOk="0">
                      <a:moveTo>
                        <a:pt x="0" y="0"/>
                      </a:moveTo>
                      <a:cubicBezTo>
                        <a:pt x="92" y="518"/>
                        <a:pt x="168" y="991"/>
                        <a:pt x="229" y="1402"/>
                      </a:cubicBezTo>
                      <a:lnTo>
                        <a:pt x="4799" y="1402"/>
                      </a:lnTo>
                      <a:lnTo>
                        <a:pt x="4799"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615;p40">
                  <a:extLst>
                    <a:ext uri="{FF2B5EF4-FFF2-40B4-BE49-F238E27FC236}">
                      <a16:creationId xmlns:a16="http://schemas.microsoft.com/office/drawing/2014/main" id="{4D173DE8-585D-869D-7697-D4C82B011EE9}"/>
                    </a:ext>
                  </a:extLst>
                </p:cNvPr>
                <p:cNvSpPr/>
                <p:nvPr/>
              </p:nvSpPr>
              <p:spPr>
                <a:xfrm>
                  <a:off x="5104399" y="819124"/>
                  <a:ext cx="510855" cy="147340"/>
                </a:xfrm>
                <a:custGeom>
                  <a:avLst/>
                  <a:gdLst/>
                  <a:ahLst/>
                  <a:cxnLst/>
                  <a:rect l="l" t="t" r="r" b="b"/>
                  <a:pathLst>
                    <a:path w="4861" h="1402" extrusionOk="0">
                      <a:moveTo>
                        <a:pt x="0" y="0"/>
                      </a:moveTo>
                      <a:lnTo>
                        <a:pt x="0" y="1402"/>
                      </a:lnTo>
                      <a:lnTo>
                        <a:pt x="4602" y="1402"/>
                      </a:lnTo>
                      <a:cubicBezTo>
                        <a:pt x="4647" y="1219"/>
                        <a:pt x="4662" y="1021"/>
                        <a:pt x="4678" y="869"/>
                      </a:cubicBezTo>
                      <a:lnTo>
                        <a:pt x="4723" y="945"/>
                      </a:lnTo>
                      <a:lnTo>
                        <a:pt x="4861"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616;p40">
                  <a:extLst>
                    <a:ext uri="{FF2B5EF4-FFF2-40B4-BE49-F238E27FC236}">
                      <a16:creationId xmlns:a16="http://schemas.microsoft.com/office/drawing/2014/main" id="{7E0749A2-35A4-D4B2-0137-B969EAF72324}"/>
                    </a:ext>
                  </a:extLst>
                </p:cNvPr>
                <p:cNvSpPr/>
                <p:nvPr/>
              </p:nvSpPr>
              <p:spPr>
                <a:xfrm>
                  <a:off x="5602333" y="819124"/>
                  <a:ext cx="397250" cy="150598"/>
                </a:xfrm>
                <a:custGeom>
                  <a:avLst/>
                  <a:gdLst/>
                  <a:ahLst/>
                  <a:cxnLst/>
                  <a:rect l="l" t="t" r="r" b="b"/>
                  <a:pathLst>
                    <a:path w="3780" h="1433" extrusionOk="0">
                      <a:moveTo>
                        <a:pt x="123" y="0"/>
                      </a:moveTo>
                      <a:lnTo>
                        <a:pt x="1" y="945"/>
                      </a:lnTo>
                      <a:lnTo>
                        <a:pt x="290" y="1432"/>
                      </a:lnTo>
                      <a:lnTo>
                        <a:pt x="3551" y="1432"/>
                      </a:lnTo>
                      <a:cubicBezTo>
                        <a:pt x="3520" y="1371"/>
                        <a:pt x="3505" y="1295"/>
                        <a:pt x="3490" y="1234"/>
                      </a:cubicBezTo>
                      <a:cubicBezTo>
                        <a:pt x="3474" y="1143"/>
                        <a:pt x="3474" y="1052"/>
                        <a:pt x="3474" y="945"/>
                      </a:cubicBezTo>
                      <a:cubicBezTo>
                        <a:pt x="3429" y="594"/>
                        <a:pt x="3566" y="259"/>
                        <a:pt x="3779" y="0"/>
                      </a:cubicBez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617;p40">
                  <a:extLst>
                    <a:ext uri="{FF2B5EF4-FFF2-40B4-BE49-F238E27FC236}">
                      <a16:creationId xmlns:a16="http://schemas.microsoft.com/office/drawing/2014/main" id="{65E94980-A173-F661-CB0F-432F015F2D5E}"/>
                    </a:ext>
                  </a:extLst>
                </p:cNvPr>
                <p:cNvSpPr/>
                <p:nvPr/>
              </p:nvSpPr>
              <p:spPr>
                <a:xfrm>
                  <a:off x="5081908" y="1065675"/>
                  <a:ext cx="2345875" cy="147445"/>
                </a:xfrm>
                <a:custGeom>
                  <a:avLst/>
                  <a:gdLst/>
                  <a:ahLst/>
                  <a:cxnLst/>
                  <a:rect l="l" t="t" r="r" b="b"/>
                  <a:pathLst>
                    <a:path w="22322" h="1403" extrusionOk="0">
                      <a:moveTo>
                        <a:pt x="1" y="1"/>
                      </a:moveTo>
                      <a:cubicBezTo>
                        <a:pt x="77" y="16"/>
                        <a:pt x="153" y="31"/>
                        <a:pt x="214" y="46"/>
                      </a:cubicBezTo>
                      <a:lnTo>
                        <a:pt x="214" y="1"/>
                      </a:lnTo>
                      <a:close/>
                      <a:moveTo>
                        <a:pt x="21499" y="1"/>
                      </a:moveTo>
                      <a:lnTo>
                        <a:pt x="21499" y="1402"/>
                      </a:lnTo>
                      <a:lnTo>
                        <a:pt x="22322" y="1402"/>
                      </a:lnTo>
                      <a:lnTo>
                        <a:pt x="22322" y="1"/>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618;p40">
                  <a:extLst>
                    <a:ext uri="{FF2B5EF4-FFF2-40B4-BE49-F238E27FC236}">
                      <a16:creationId xmlns:a16="http://schemas.microsoft.com/office/drawing/2014/main" id="{AB1098B6-F0F1-43DA-E08C-0B941219B7E6}"/>
                    </a:ext>
                  </a:extLst>
                </p:cNvPr>
                <p:cNvSpPr/>
                <p:nvPr/>
              </p:nvSpPr>
              <p:spPr>
                <a:xfrm>
                  <a:off x="5104399" y="1062522"/>
                  <a:ext cx="2224073" cy="150598"/>
                </a:xfrm>
                <a:custGeom>
                  <a:avLst/>
                  <a:gdLst/>
                  <a:ahLst/>
                  <a:cxnLst/>
                  <a:rect l="l" t="t" r="r" b="b"/>
                  <a:pathLst>
                    <a:path w="21163" h="1433" extrusionOk="0">
                      <a:moveTo>
                        <a:pt x="0" y="31"/>
                      </a:moveTo>
                      <a:lnTo>
                        <a:pt x="0" y="76"/>
                      </a:lnTo>
                      <a:cubicBezTo>
                        <a:pt x="534" y="274"/>
                        <a:pt x="975" y="716"/>
                        <a:pt x="1143" y="1265"/>
                      </a:cubicBezTo>
                      <a:cubicBezTo>
                        <a:pt x="1356" y="1067"/>
                        <a:pt x="1570" y="884"/>
                        <a:pt x="1813" y="670"/>
                      </a:cubicBezTo>
                      <a:cubicBezTo>
                        <a:pt x="1859" y="640"/>
                        <a:pt x="1920" y="610"/>
                        <a:pt x="1996" y="594"/>
                      </a:cubicBezTo>
                      <a:cubicBezTo>
                        <a:pt x="2149" y="488"/>
                        <a:pt x="2331" y="427"/>
                        <a:pt x="2529" y="427"/>
                      </a:cubicBezTo>
                      <a:lnTo>
                        <a:pt x="2575" y="427"/>
                      </a:lnTo>
                      <a:cubicBezTo>
                        <a:pt x="3154" y="442"/>
                        <a:pt x="3840" y="533"/>
                        <a:pt x="3840" y="533"/>
                      </a:cubicBezTo>
                      <a:cubicBezTo>
                        <a:pt x="3885" y="564"/>
                        <a:pt x="3901" y="594"/>
                        <a:pt x="3946" y="640"/>
                      </a:cubicBezTo>
                      <a:cubicBezTo>
                        <a:pt x="4099" y="503"/>
                        <a:pt x="4221" y="274"/>
                        <a:pt x="4343" y="31"/>
                      </a:cubicBezTo>
                      <a:close/>
                      <a:moveTo>
                        <a:pt x="11336" y="0"/>
                      </a:moveTo>
                      <a:cubicBezTo>
                        <a:pt x="11275" y="427"/>
                        <a:pt x="11610" y="823"/>
                        <a:pt x="11945" y="1067"/>
                      </a:cubicBezTo>
                      <a:cubicBezTo>
                        <a:pt x="12052" y="1173"/>
                        <a:pt x="12052" y="1295"/>
                        <a:pt x="11960" y="1417"/>
                      </a:cubicBezTo>
                      <a:lnTo>
                        <a:pt x="21163" y="1417"/>
                      </a:lnTo>
                      <a:lnTo>
                        <a:pt x="21163" y="31"/>
                      </a:lnTo>
                      <a:lnTo>
                        <a:pt x="16699" y="31"/>
                      </a:lnTo>
                      <a:lnTo>
                        <a:pt x="16699" y="152"/>
                      </a:lnTo>
                      <a:cubicBezTo>
                        <a:pt x="16699" y="411"/>
                        <a:pt x="16684" y="564"/>
                        <a:pt x="16623" y="564"/>
                      </a:cubicBezTo>
                      <a:lnTo>
                        <a:pt x="12448" y="503"/>
                      </a:lnTo>
                      <a:cubicBezTo>
                        <a:pt x="12372" y="503"/>
                        <a:pt x="12280" y="305"/>
                        <a:pt x="12189" y="0"/>
                      </a:cubicBezTo>
                      <a:close/>
                      <a:moveTo>
                        <a:pt x="8609" y="31"/>
                      </a:moveTo>
                      <a:lnTo>
                        <a:pt x="8411" y="1432"/>
                      </a:lnTo>
                      <a:lnTo>
                        <a:pt x="9294" y="1432"/>
                      </a:lnTo>
                      <a:lnTo>
                        <a:pt x="9462" y="76"/>
                      </a:lnTo>
                      <a:cubicBezTo>
                        <a:pt x="9386" y="61"/>
                        <a:pt x="9294" y="46"/>
                        <a:pt x="9188" y="31"/>
                      </a:cubicBez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619;p40">
                  <a:extLst>
                    <a:ext uri="{FF2B5EF4-FFF2-40B4-BE49-F238E27FC236}">
                      <a16:creationId xmlns:a16="http://schemas.microsoft.com/office/drawing/2014/main" id="{E1930A20-1DD1-09C2-5A44-D42351D1D73B}"/>
                    </a:ext>
                  </a:extLst>
                </p:cNvPr>
                <p:cNvSpPr/>
                <p:nvPr/>
              </p:nvSpPr>
              <p:spPr>
                <a:xfrm>
                  <a:off x="5969005" y="1309073"/>
                  <a:ext cx="1359477" cy="147445"/>
                </a:xfrm>
                <a:custGeom>
                  <a:avLst/>
                  <a:gdLst/>
                  <a:ahLst/>
                  <a:cxnLst/>
                  <a:rect l="l" t="t" r="r" b="b"/>
                  <a:pathLst>
                    <a:path w="12936" h="1403" extrusionOk="0">
                      <a:moveTo>
                        <a:pt x="77" y="0"/>
                      </a:moveTo>
                      <a:lnTo>
                        <a:pt x="1" y="549"/>
                      </a:lnTo>
                      <a:cubicBezTo>
                        <a:pt x="138" y="625"/>
                        <a:pt x="290" y="701"/>
                        <a:pt x="412" y="777"/>
                      </a:cubicBezTo>
                      <a:cubicBezTo>
                        <a:pt x="549" y="838"/>
                        <a:pt x="686" y="915"/>
                        <a:pt x="823" y="945"/>
                      </a:cubicBezTo>
                      <a:lnTo>
                        <a:pt x="945" y="0"/>
                      </a:lnTo>
                      <a:close/>
                      <a:moveTo>
                        <a:pt x="2926" y="0"/>
                      </a:moveTo>
                      <a:cubicBezTo>
                        <a:pt x="2819" y="320"/>
                        <a:pt x="2682" y="625"/>
                        <a:pt x="2545" y="930"/>
                      </a:cubicBezTo>
                      <a:cubicBezTo>
                        <a:pt x="2499" y="1052"/>
                        <a:pt x="2438" y="1189"/>
                        <a:pt x="2362" y="1295"/>
                      </a:cubicBezTo>
                      <a:lnTo>
                        <a:pt x="2347" y="1402"/>
                      </a:lnTo>
                      <a:lnTo>
                        <a:pt x="12936" y="1402"/>
                      </a:lnTo>
                      <a:lnTo>
                        <a:pt x="12936"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620;p40">
                  <a:extLst>
                    <a:ext uri="{FF2B5EF4-FFF2-40B4-BE49-F238E27FC236}">
                      <a16:creationId xmlns:a16="http://schemas.microsoft.com/office/drawing/2014/main" id="{2CE5A467-B6CA-E3CD-05ED-8AD1465D851F}"/>
                    </a:ext>
                  </a:extLst>
                </p:cNvPr>
                <p:cNvSpPr/>
                <p:nvPr/>
              </p:nvSpPr>
              <p:spPr>
                <a:xfrm>
                  <a:off x="5874526" y="1309073"/>
                  <a:ext cx="102570" cy="57696"/>
                </a:xfrm>
                <a:custGeom>
                  <a:avLst/>
                  <a:gdLst/>
                  <a:ahLst/>
                  <a:cxnLst/>
                  <a:rect l="l" t="t" r="r" b="b"/>
                  <a:pathLst>
                    <a:path w="976" h="549" extrusionOk="0">
                      <a:moveTo>
                        <a:pt x="1" y="0"/>
                      </a:moveTo>
                      <a:cubicBezTo>
                        <a:pt x="214" y="153"/>
                        <a:pt x="443" y="290"/>
                        <a:pt x="656" y="427"/>
                      </a:cubicBezTo>
                      <a:cubicBezTo>
                        <a:pt x="717" y="457"/>
                        <a:pt x="793" y="518"/>
                        <a:pt x="884" y="549"/>
                      </a:cubicBezTo>
                      <a:lnTo>
                        <a:pt x="976"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621;p40">
                  <a:extLst>
                    <a:ext uri="{FF2B5EF4-FFF2-40B4-BE49-F238E27FC236}">
                      <a16:creationId xmlns:a16="http://schemas.microsoft.com/office/drawing/2014/main" id="{EDAE4058-9426-DCDD-187B-4EFBF0E3BDC0}"/>
                    </a:ext>
                  </a:extLst>
                </p:cNvPr>
                <p:cNvSpPr/>
                <p:nvPr/>
              </p:nvSpPr>
              <p:spPr>
                <a:xfrm>
                  <a:off x="6055497" y="1309073"/>
                  <a:ext cx="163419" cy="149021"/>
                </a:xfrm>
                <a:custGeom>
                  <a:avLst/>
                  <a:gdLst/>
                  <a:ahLst/>
                  <a:cxnLst/>
                  <a:rect l="l" t="t" r="r" b="b"/>
                  <a:pathLst>
                    <a:path w="1555" h="1418" extrusionOk="0">
                      <a:moveTo>
                        <a:pt x="122" y="0"/>
                      </a:moveTo>
                      <a:lnTo>
                        <a:pt x="16" y="960"/>
                      </a:lnTo>
                      <a:cubicBezTo>
                        <a:pt x="46" y="976"/>
                        <a:pt x="77" y="976"/>
                        <a:pt x="107" y="991"/>
                      </a:cubicBezTo>
                      <a:cubicBezTo>
                        <a:pt x="153" y="976"/>
                        <a:pt x="168" y="930"/>
                        <a:pt x="183" y="899"/>
                      </a:cubicBezTo>
                      <a:cubicBezTo>
                        <a:pt x="336" y="701"/>
                        <a:pt x="473" y="518"/>
                        <a:pt x="610" y="320"/>
                      </a:cubicBezTo>
                      <a:cubicBezTo>
                        <a:pt x="656" y="214"/>
                        <a:pt x="732" y="122"/>
                        <a:pt x="793" y="0"/>
                      </a:cubicBezTo>
                      <a:close/>
                      <a:moveTo>
                        <a:pt x="31" y="1052"/>
                      </a:moveTo>
                      <a:cubicBezTo>
                        <a:pt x="21" y="1052"/>
                        <a:pt x="18" y="1058"/>
                        <a:pt x="16" y="1062"/>
                      </a:cubicBezTo>
                      <a:lnTo>
                        <a:pt x="16" y="1062"/>
                      </a:lnTo>
                      <a:cubicBezTo>
                        <a:pt x="21" y="1060"/>
                        <a:pt x="26" y="1057"/>
                        <a:pt x="31" y="1052"/>
                      </a:cubicBezTo>
                      <a:close/>
                      <a:moveTo>
                        <a:pt x="16" y="1062"/>
                      </a:moveTo>
                      <a:cubicBezTo>
                        <a:pt x="7" y="1067"/>
                        <a:pt x="0" y="1067"/>
                        <a:pt x="0" y="1067"/>
                      </a:cubicBezTo>
                      <a:lnTo>
                        <a:pt x="16" y="1067"/>
                      </a:lnTo>
                      <a:cubicBezTo>
                        <a:pt x="16" y="1067"/>
                        <a:pt x="16" y="1065"/>
                        <a:pt x="16" y="1062"/>
                      </a:cubicBezTo>
                      <a:close/>
                      <a:moveTo>
                        <a:pt x="1554" y="1295"/>
                      </a:moveTo>
                      <a:cubicBezTo>
                        <a:pt x="1539" y="1341"/>
                        <a:pt x="1524" y="1372"/>
                        <a:pt x="1478" y="1417"/>
                      </a:cubicBezTo>
                      <a:lnTo>
                        <a:pt x="1539" y="1417"/>
                      </a:lnTo>
                      <a:lnTo>
                        <a:pt x="1554" y="1295"/>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622;p40">
                  <a:extLst>
                    <a:ext uri="{FF2B5EF4-FFF2-40B4-BE49-F238E27FC236}">
                      <a16:creationId xmlns:a16="http://schemas.microsoft.com/office/drawing/2014/main" id="{1785BD93-AB8E-23FF-B90D-EDB6DB104C7D}"/>
                    </a:ext>
                  </a:extLst>
                </p:cNvPr>
                <p:cNvSpPr/>
                <p:nvPr/>
              </p:nvSpPr>
              <p:spPr>
                <a:xfrm>
                  <a:off x="7330074" y="1309073"/>
                  <a:ext cx="9669" cy="149021"/>
                </a:xfrm>
                <a:custGeom>
                  <a:avLst/>
                  <a:gdLst/>
                  <a:ahLst/>
                  <a:cxnLst/>
                  <a:rect l="l" t="t" r="r" b="b"/>
                  <a:pathLst>
                    <a:path w="92" h="1418" extrusionOk="0">
                      <a:moveTo>
                        <a:pt x="0" y="0"/>
                      </a:moveTo>
                      <a:lnTo>
                        <a:pt x="0" y="1417"/>
                      </a:lnTo>
                      <a:lnTo>
                        <a:pt x="92" y="1417"/>
                      </a:lnTo>
                      <a:lnTo>
                        <a:pt x="92"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623;p40">
                  <a:extLst>
                    <a:ext uri="{FF2B5EF4-FFF2-40B4-BE49-F238E27FC236}">
                      <a16:creationId xmlns:a16="http://schemas.microsoft.com/office/drawing/2014/main" id="{C66CD54B-AEAA-6AA8-AC70-E087DDFB0483}"/>
                    </a:ext>
                  </a:extLst>
                </p:cNvPr>
                <p:cNvSpPr/>
                <p:nvPr/>
              </p:nvSpPr>
              <p:spPr>
                <a:xfrm>
                  <a:off x="7339637" y="1554047"/>
                  <a:ext cx="88173" cy="147445"/>
                </a:xfrm>
                <a:custGeom>
                  <a:avLst/>
                  <a:gdLst/>
                  <a:ahLst/>
                  <a:cxnLst/>
                  <a:rect l="l" t="t" r="r" b="b"/>
                  <a:pathLst>
                    <a:path w="839" h="1403" extrusionOk="0">
                      <a:moveTo>
                        <a:pt x="1" y="1"/>
                      </a:moveTo>
                      <a:lnTo>
                        <a:pt x="1" y="1402"/>
                      </a:lnTo>
                      <a:lnTo>
                        <a:pt x="839" y="1402"/>
                      </a:lnTo>
                      <a:lnTo>
                        <a:pt x="839" y="1"/>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624;p40">
                  <a:extLst>
                    <a:ext uri="{FF2B5EF4-FFF2-40B4-BE49-F238E27FC236}">
                      <a16:creationId xmlns:a16="http://schemas.microsoft.com/office/drawing/2014/main" id="{61364740-65AA-1744-5908-139C9F01E24B}"/>
                    </a:ext>
                  </a:extLst>
                </p:cNvPr>
                <p:cNvSpPr/>
                <p:nvPr/>
              </p:nvSpPr>
              <p:spPr>
                <a:xfrm>
                  <a:off x="5924235" y="1554047"/>
                  <a:ext cx="1405927" cy="147445"/>
                </a:xfrm>
                <a:custGeom>
                  <a:avLst/>
                  <a:gdLst/>
                  <a:ahLst/>
                  <a:cxnLst/>
                  <a:rect l="l" t="t" r="r" b="b"/>
                  <a:pathLst>
                    <a:path w="13378" h="1403" extrusionOk="0">
                      <a:moveTo>
                        <a:pt x="198" y="1"/>
                      </a:moveTo>
                      <a:lnTo>
                        <a:pt x="0" y="1402"/>
                      </a:lnTo>
                      <a:lnTo>
                        <a:pt x="884" y="1402"/>
                      </a:lnTo>
                      <a:lnTo>
                        <a:pt x="1051" y="92"/>
                      </a:lnTo>
                      <a:cubicBezTo>
                        <a:pt x="945" y="77"/>
                        <a:pt x="823" y="31"/>
                        <a:pt x="686" y="1"/>
                      </a:cubicBezTo>
                      <a:close/>
                      <a:moveTo>
                        <a:pt x="2666" y="1"/>
                      </a:moveTo>
                      <a:lnTo>
                        <a:pt x="2484" y="1402"/>
                      </a:lnTo>
                      <a:lnTo>
                        <a:pt x="13377" y="1402"/>
                      </a:lnTo>
                      <a:lnTo>
                        <a:pt x="13377" y="1"/>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625;p40">
                  <a:extLst>
                    <a:ext uri="{FF2B5EF4-FFF2-40B4-BE49-F238E27FC236}">
                      <a16:creationId xmlns:a16="http://schemas.microsoft.com/office/drawing/2014/main" id="{ACD63759-FBC8-21A5-841C-5B475BD8EC3A}"/>
                    </a:ext>
                  </a:extLst>
                </p:cNvPr>
                <p:cNvSpPr/>
                <p:nvPr/>
              </p:nvSpPr>
              <p:spPr>
                <a:xfrm>
                  <a:off x="5759238" y="1554047"/>
                  <a:ext cx="187485" cy="147445"/>
                </a:xfrm>
                <a:custGeom>
                  <a:avLst/>
                  <a:gdLst/>
                  <a:ahLst/>
                  <a:cxnLst/>
                  <a:rect l="l" t="t" r="r" b="b"/>
                  <a:pathLst>
                    <a:path w="1784" h="1403" extrusionOk="0">
                      <a:moveTo>
                        <a:pt x="336" y="1"/>
                      </a:moveTo>
                      <a:cubicBezTo>
                        <a:pt x="229" y="488"/>
                        <a:pt x="107" y="960"/>
                        <a:pt x="1" y="1402"/>
                      </a:cubicBezTo>
                      <a:lnTo>
                        <a:pt x="1601" y="1402"/>
                      </a:lnTo>
                      <a:lnTo>
                        <a:pt x="1783" y="1"/>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626;p40">
                  <a:extLst>
                    <a:ext uri="{FF2B5EF4-FFF2-40B4-BE49-F238E27FC236}">
                      <a16:creationId xmlns:a16="http://schemas.microsoft.com/office/drawing/2014/main" id="{8625BEA1-23B7-3FB3-EAF7-D73A264F859A}"/>
                    </a:ext>
                  </a:extLst>
                </p:cNvPr>
                <p:cNvSpPr/>
                <p:nvPr/>
              </p:nvSpPr>
              <p:spPr>
                <a:xfrm>
                  <a:off x="7339637" y="1797445"/>
                  <a:ext cx="88173" cy="149021"/>
                </a:xfrm>
                <a:custGeom>
                  <a:avLst/>
                  <a:gdLst/>
                  <a:ahLst/>
                  <a:cxnLst/>
                  <a:rect l="l" t="t" r="r" b="b"/>
                  <a:pathLst>
                    <a:path w="839" h="1418" extrusionOk="0">
                      <a:moveTo>
                        <a:pt x="1" y="0"/>
                      </a:moveTo>
                      <a:lnTo>
                        <a:pt x="1" y="1417"/>
                      </a:lnTo>
                      <a:lnTo>
                        <a:pt x="839" y="1417"/>
                      </a:lnTo>
                      <a:lnTo>
                        <a:pt x="839"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627;p40">
                  <a:extLst>
                    <a:ext uri="{FF2B5EF4-FFF2-40B4-BE49-F238E27FC236}">
                      <a16:creationId xmlns:a16="http://schemas.microsoft.com/office/drawing/2014/main" id="{525191CB-E763-B319-4CCA-5DC2B0FEB882}"/>
                    </a:ext>
                  </a:extLst>
                </p:cNvPr>
                <p:cNvSpPr/>
                <p:nvPr/>
              </p:nvSpPr>
              <p:spPr>
                <a:xfrm>
                  <a:off x="5895334" y="1797445"/>
                  <a:ext cx="1433146" cy="149021"/>
                </a:xfrm>
                <a:custGeom>
                  <a:avLst/>
                  <a:gdLst/>
                  <a:ahLst/>
                  <a:cxnLst/>
                  <a:rect l="l" t="t" r="r" b="b"/>
                  <a:pathLst>
                    <a:path w="13637" h="1418" extrusionOk="0">
                      <a:moveTo>
                        <a:pt x="184" y="0"/>
                      </a:moveTo>
                      <a:lnTo>
                        <a:pt x="1" y="1417"/>
                      </a:lnTo>
                      <a:lnTo>
                        <a:pt x="869" y="1417"/>
                      </a:lnTo>
                      <a:lnTo>
                        <a:pt x="1067" y="0"/>
                      </a:lnTo>
                      <a:close/>
                      <a:moveTo>
                        <a:pt x="2637" y="0"/>
                      </a:moveTo>
                      <a:lnTo>
                        <a:pt x="2454" y="1417"/>
                      </a:lnTo>
                      <a:lnTo>
                        <a:pt x="13637" y="1417"/>
                      </a:lnTo>
                      <a:lnTo>
                        <a:pt x="13637"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628;p40">
                  <a:extLst>
                    <a:ext uri="{FF2B5EF4-FFF2-40B4-BE49-F238E27FC236}">
                      <a16:creationId xmlns:a16="http://schemas.microsoft.com/office/drawing/2014/main" id="{A8EE5E0B-4514-31C6-275A-52FB7B869955}"/>
                    </a:ext>
                  </a:extLst>
                </p:cNvPr>
                <p:cNvSpPr/>
                <p:nvPr/>
              </p:nvSpPr>
              <p:spPr>
                <a:xfrm>
                  <a:off x="5708057" y="1797445"/>
                  <a:ext cx="206612" cy="149021"/>
                </a:xfrm>
                <a:custGeom>
                  <a:avLst/>
                  <a:gdLst/>
                  <a:ahLst/>
                  <a:cxnLst/>
                  <a:rect l="l" t="t" r="r" b="b"/>
                  <a:pathLst>
                    <a:path w="1966" h="1418" extrusionOk="0">
                      <a:moveTo>
                        <a:pt x="290" y="0"/>
                      </a:moveTo>
                      <a:cubicBezTo>
                        <a:pt x="214" y="381"/>
                        <a:pt x="137" y="732"/>
                        <a:pt x="76" y="1006"/>
                      </a:cubicBezTo>
                      <a:cubicBezTo>
                        <a:pt x="61" y="1143"/>
                        <a:pt x="31" y="1280"/>
                        <a:pt x="0" y="1417"/>
                      </a:cubicBezTo>
                      <a:lnTo>
                        <a:pt x="1798" y="1417"/>
                      </a:lnTo>
                      <a:lnTo>
                        <a:pt x="1966"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629;p40">
                  <a:extLst>
                    <a:ext uri="{FF2B5EF4-FFF2-40B4-BE49-F238E27FC236}">
                      <a16:creationId xmlns:a16="http://schemas.microsoft.com/office/drawing/2014/main" id="{9653F2E8-6F82-56CF-9C34-11E94135A31E}"/>
                    </a:ext>
                  </a:extLst>
                </p:cNvPr>
                <p:cNvSpPr/>
                <p:nvPr/>
              </p:nvSpPr>
              <p:spPr>
                <a:xfrm>
                  <a:off x="5986661" y="1797445"/>
                  <a:ext cx="185804" cy="149021"/>
                </a:xfrm>
                <a:custGeom>
                  <a:avLst/>
                  <a:gdLst/>
                  <a:ahLst/>
                  <a:cxnLst/>
                  <a:rect l="l" t="t" r="r" b="b"/>
                  <a:pathLst>
                    <a:path w="1768" h="1418" extrusionOk="0">
                      <a:moveTo>
                        <a:pt x="198" y="0"/>
                      </a:moveTo>
                      <a:lnTo>
                        <a:pt x="0" y="1417"/>
                      </a:lnTo>
                      <a:lnTo>
                        <a:pt x="1585" y="1417"/>
                      </a:lnTo>
                      <a:lnTo>
                        <a:pt x="1768" y="0"/>
                      </a:lnTo>
                      <a:close/>
                    </a:path>
                  </a:pathLst>
                </a:custGeom>
                <a:solidFill>
                  <a:srgbClr val="E6E6E6">
                    <a:alpha val="8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 name="Google Shape;630;p40">
              <a:extLst>
                <a:ext uri="{FF2B5EF4-FFF2-40B4-BE49-F238E27FC236}">
                  <a16:creationId xmlns:a16="http://schemas.microsoft.com/office/drawing/2014/main" id="{C83792A2-2934-7363-DB91-E0D7EB91D0EA}"/>
                </a:ext>
              </a:extLst>
            </p:cNvPr>
            <p:cNvGrpSpPr/>
            <p:nvPr/>
          </p:nvGrpSpPr>
          <p:grpSpPr>
            <a:xfrm>
              <a:off x="3791111" y="3020740"/>
              <a:ext cx="2670851" cy="1127331"/>
              <a:chOff x="3791111" y="3020740"/>
              <a:chExt cx="2670851" cy="1127331"/>
            </a:xfrm>
          </p:grpSpPr>
          <p:sp>
            <p:nvSpPr>
              <p:cNvPr id="397" name="Google Shape;631;p40">
                <a:extLst>
                  <a:ext uri="{FF2B5EF4-FFF2-40B4-BE49-F238E27FC236}">
                    <a16:creationId xmlns:a16="http://schemas.microsoft.com/office/drawing/2014/main" id="{E4D44C53-981D-2BB3-B6AE-46131C2CAFFF}"/>
                  </a:ext>
                </a:extLst>
              </p:cNvPr>
              <p:cNvSpPr/>
              <p:nvPr/>
            </p:nvSpPr>
            <p:spPr>
              <a:xfrm>
                <a:off x="3791111" y="3020740"/>
                <a:ext cx="2670821" cy="224267"/>
              </a:xfrm>
              <a:custGeom>
                <a:avLst/>
                <a:gdLst/>
                <a:ahLst/>
                <a:cxnLst/>
                <a:rect l="l" t="t" r="r" b="b"/>
                <a:pathLst>
                  <a:path w="25414" h="2134" extrusionOk="0">
                    <a:moveTo>
                      <a:pt x="0" y="1"/>
                    </a:moveTo>
                    <a:lnTo>
                      <a:pt x="0" y="2134"/>
                    </a:lnTo>
                    <a:lnTo>
                      <a:pt x="25414" y="2134"/>
                    </a:lnTo>
                    <a:lnTo>
                      <a:pt x="2541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632;p40">
                <a:extLst>
                  <a:ext uri="{FF2B5EF4-FFF2-40B4-BE49-F238E27FC236}">
                    <a16:creationId xmlns:a16="http://schemas.microsoft.com/office/drawing/2014/main" id="{2028BD8B-3EBA-79F5-7A7E-7F17CC58D8AE}"/>
                  </a:ext>
                </a:extLst>
              </p:cNvPr>
              <p:cNvSpPr/>
              <p:nvPr/>
            </p:nvSpPr>
            <p:spPr>
              <a:xfrm>
                <a:off x="3791111" y="3020740"/>
                <a:ext cx="759083" cy="224267"/>
              </a:xfrm>
              <a:custGeom>
                <a:avLst/>
                <a:gdLst/>
                <a:ahLst/>
                <a:cxnLst/>
                <a:rect l="l" t="t" r="r" b="b"/>
                <a:pathLst>
                  <a:path w="7223" h="2134" extrusionOk="0">
                    <a:moveTo>
                      <a:pt x="0" y="1"/>
                    </a:moveTo>
                    <a:lnTo>
                      <a:pt x="0" y="2134"/>
                    </a:lnTo>
                    <a:lnTo>
                      <a:pt x="7222" y="2134"/>
                    </a:lnTo>
                    <a:lnTo>
                      <a:pt x="722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633;p40">
                <a:extLst>
                  <a:ext uri="{FF2B5EF4-FFF2-40B4-BE49-F238E27FC236}">
                    <a16:creationId xmlns:a16="http://schemas.microsoft.com/office/drawing/2014/main" id="{01D94099-F275-D849-B46A-43A93AB072AD}"/>
                  </a:ext>
                </a:extLst>
              </p:cNvPr>
              <p:cNvSpPr/>
              <p:nvPr/>
            </p:nvSpPr>
            <p:spPr>
              <a:xfrm>
                <a:off x="6301800" y="3244906"/>
                <a:ext cx="160161" cy="903165"/>
              </a:xfrm>
              <a:custGeom>
                <a:avLst/>
                <a:gdLst/>
                <a:ahLst/>
                <a:cxnLst/>
                <a:rect l="l" t="t" r="r" b="b"/>
                <a:pathLst>
                  <a:path w="1524" h="8594" extrusionOk="0">
                    <a:moveTo>
                      <a:pt x="0" y="1"/>
                    </a:moveTo>
                    <a:lnTo>
                      <a:pt x="0" y="8594"/>
                    </a:lnTo>
                    <a:lnTo>
                      <a:pt x="1524" y="8594"/>
                    </a:lnTo>
                    <a:lnTo>
                      <a:pt x="15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634;p40">
                <a:extLst>
                  <a:ext uri="{FF2B5EF4-FFF2-40B4-BE49-F238E27FC236}">
                    <a16:creationId xmlns:a16="http://schemas.microsoft.com/office/drawing/2014/main" id="{2E7E1CB3-58CA-6E1E-E547-CDEA246AA241}"/>
                  </a:ext>
                </a:extLst>
              </p:cNvPr>
              <p:cNvSpPr/>
              <p:nvPr/>
            </p:nvSpPr>
            <p:spPr>
              <a:xfrm>
                <a:off x="6301800" y="3244906"/>
                <a:ext cx="160161" cy="62530"/>
              </a:xfrm>
              <a:custGeom>
                <a:avLst/>
                <a:gdLst/>
                <a:ahLst/>
                <a:cxnLst/>
                <a:rect l="l" t="t" r="r" b="b"/>
                <a:pathLst>
                  <a:path w="1524" h="595" extrusionOk="0">
                    <a:moveTo>
                      <a:pt x="0" y="1"/>
                    </a:moveTo>
                    <a:lnTo>
                      <a:pt x="0" y="595"/>
                    </a:lnTo>
                    <a:lnTo>
                      <a:pt x="1524" y="305"/>
                    </a:lnTo>
                    <a:lnTo>
                      <a:pt x="15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635;p40">
                <a:extLst>
                  <a:ext uri="{FF2B5EF4-FFF2-40B4-BE49-F238E27FC236}">
                    <a16:creationId xmlns:a16="http://schemas.microsoft.com/office/drawing/2014/main" id="{053F3FBE-D0A8-F033-D1E9-B86EC32F05ED}"/>
                  </a:ext>
                </a:extLst>
              </p:cNvPr>
              <p:cNvSpPr/>
              <p:nvPr/>
            </p:nvSpPr>
            <p:spPr>
              <a:xfrm>
                <a:off x="4389935" y="3244906"/>
                <a:ext cx="160266" cy="903165"/>
              </a:xfrm>
              <a:custGeom>
                <a:avLst/>
                <a:gdLst/>
                <a:ahLst/>
                <a:cxnLst/>
                <a:rect l="l" t="t" r="r" b="b"/>
                <a:pathLst>
                  <a:path w="1525" h="8594" extrusionOk="0">
                    <a:moveTo>
                      <a:pt x="1" y="1"/>
                    </a:moveTo>
                    <a:lnTo>
                      <a:pt x="1" y="8594"/>
                    </a:lnTo>
                    <a:lnTo>
                      <a:pt x="1524" y="8594"/>
                    </a:lnTo>
                    <a:lnTo>
                      <a:pt x="15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636;p40">
                <a:extLst>
                  <a:ext uri="{FF2B5EF4-FFF2-40B4-BE49-F238E27FC236}">
                    <a16:creationId xmlns:a16="http://schemas.microsoft.com/office/drawing/2014/main" id="{A6F7C154-D908-237B-5748-CA0CF4315123}"/>
                  </a:ext>
                </a:extLst>
              </p:cNvPr>
              <p:cNvSpPr/>
              <p:nvPr/>
            </p:nvSpPr>
            <p:spPr>
              <a:xfrm>
                <a:off x="4389935" y="3244906"/>
                <a:ext cx="160266" cy="62530"/>
              </a:xfrm>
              <a:custGeom>
                <a:avLst/>
                <a:gdLst/>
                <a:ahLst/>
                <a:cxnLst/>
                <a:rect l="l" t="t" r="r" b="b"/>
                <a:pathLst>
                  <a:path w="1525" h="595" extrusionOk="0">
                    <a:moveTo>
                      <a:pt x="1" y="1"/>
                    </a:moveTo>
                    <a:lnTo>
                      <a:pt x="1" y="595"/>
                    </a:lnTo>
                    <a:lnTo>
                      <a:pt x="1524" y="305"/>
                    </a:lnTo>
                    <a:lnTo>
                      <a:pt x="15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637;p40">
                <a:extLst>
                  <a:ext uri="{FF2B5EF4-FFF2-40B4-BE49-F238E27FC236}">
                    <a16:creationId xmlns:a16="http://schemas.microsoft.com/office/drawing/2014/main" id="{267DD8D2-9185-03E9-5598-9C114AD69630}"/>
                  </a:ext>
                </a:extLst>
              </p:cNvPr>
              <p:cNvSpPr/>
              <p:nvPr/>
            </p:nvSpPr>
            <p:spPr>
              <a:xfrm>
                <a:off x="5802185" y="3244906"/>
                <a:ext cx="160266" cy="903165"/>
              </a:xfrm>
              <a:custGeom>
                <a:avLst/>
                <a:gdLst/>
                <a:ahLst/>
                <a:cxnLst/>
                <a:rect l="l" t="t" r="r" b="b"/>
                <a:pathLst>
                  <a:path w="1525" h="8594" extrusionOk="0">
                    <a:moveTo>
                      <a:pt x="1" y="1"/>
                    </a:moveTo>
                    <a:lnTo>
                      <a:pt x="1" y="8594"/>
                    </a:lnTo>
                    <a:lnTo>
                      <a:pt x="1524" y="8594"/>
                    </a:lnTo>
                    <a:lnTo>
                      <a:pt x="15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 name="Google Shape;638;p40">
              <a:extLst>
                <a:ext uri="{FF2B5EF4-FFF2-40B4-BE49-F238E27FC236}">
                  <a16:creationId xmlns:a16="http://schemas.microsoft.com/office/drawing/2014/main" id="{64B65EA5-5031-68D4-057E-9092D27327D4}"/>
                </a:ext>
              </a:extLst>
            </p:cNvPr>
            <p:cNvSpPr/>
            <p:nvPr/>
          </p:nvSpPr>
          <p:spPr>
            <a:xfrm>
              <a:off x="1690287" y="4423431"/>
              <a:ext cx="4731580" cy="275447"/>
            </a:xfrm>
            <a:custGeom>
              <a:avLst/>
              <a:gdLst/>
              <a:ahLst/>
              <a:cxnLst/>
              <a:rect l="l" t="t" r="r" b="b"/>
              <a:pathLst>
                <a:path w="45023" h="2621" extrusionOk="0">
                  <a:moveTo>
                    <a:pt x="22519" y="0"/>
                  </a:moveTo>
                  <a:cubicBezTo>
                    <a:pt x="10072" y="0"/>
                    <a:pt x="1" y="579"/>
                    <a:pt x="1" y="1311"/>
                  </a:cubicBezTo>
                  <a:cubicBezTo>
                    <a:pt x="1" y="2042"/>
                    <a:pt x="10072" y="2621"/>
                    <a:pt x="22519" y="2621"/>
                  </a:cubicBezTo>
                  <a:cubicBezTo>
                    <a:pt x="34952" y="2621"/>
                    <a:pt x="45023" y="2042"/>
                    <a:pt x="45023" y="1311"/>
                  </a:cubicBezTo>
                  <a:cubicBezTo>
                    <a:pt x="45023" y="594"/>
                    <a:pt x="34952" y="0"/>
                    <a:pt x="2251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639;p40">
              <a:extLst>
                <a:ext uri="{FF2B5EF4-FFF2-40B4-BE49-F238E27FC236}">
                  <a16:creationId xmlns:a16="http://schemas.microsoft.com/office/drawing/2014/main" id="{8E8D019A-D0E0-6A4C-E9D0-38BF3D828331}"/>
                </a:ext>
              </a:extLst>
            </p:cNvPr>
            <p:cNvSpPr/>
            <p:nvPr/>
          </p:nvSpPr>
          <p:spPr>
            <a:xfrm>
              <a:off x="5214852" y="2570833"/>
              <a:ext cx="12926" cy="211446"/>
            </a:xfrm>
            <a:custGeom>
              <a:avLst/>
              <a:gdLst/>
              <a:ahLst/>
              <a:cxnLst/>
              <a:rect l="l" t="t" r="r" b="b"/>
              <a:pathLst>
                <a:path w="123" h="2012" extrusionOk="0">
                  <a:moveTo>
                    <a:pt x="122" y="0"/>
                  </a:moveTo>
                  <a:lnTo>
                    <a:pt x="122" y="0"/>
                  </a:lnTo>
                  <a:cubicBezTo>
                    <a:pt x="77" y="686"/>
                    <a:pt x="31" y="1372"/>
                    <a:pt x="1" y="2011"/>
                  </a:cubicBezTo>
                  <a:cubicBezTo>
                    <a:pt x="31" y="1372"/>
                    <a:pt x="92" y="686"/>
                    <a:pt x="122" y="0"/>
                  </a:cubicBezTo>
                  <a:close/>
                </a:path>
              </a:pathLst>
            </a:custGeom>
            <a:solidFill>
              <a:srgbClr val="B17A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640;p40">
              <a:extLst>
                <a:ext uri="{FF2B5EF4-FFF2-40B4-BE49-F238E27FC236}">
                  <a16:creationId xmlns:a16="http://schemas.microsoft.com/office/drawing/2014/main" id="{C48C6DED-A159-C041-8F5D-247FCCA867AF}"/>
                </a:ext>
              </a:extLst>
            </p:cNvPr>
            <p:cNvGrpSpPr/>
            <p:nvPr/>
          </p:nvGrpSpPr>
          <p:grpSpPr>
            <a:xfrm>
              <a:off x="2214246" y="1059264"/>
              <a:ext cx="2030110" cy="3465110"/>
              <a:chOff x="2214246" y="1059264"/>
              <a:chExt cx="2030110" cy="3465110"/>
            </a:xfrm>
          </p:grpSpPr>
          <p:sp>
            <p:nvSpPr>
              <p:cNvPr id="197" name="Google Shape;641;p40">
                <a:extLst>
                  <a:ext uri="{FF2B5EF4-FFF2-40B4-BE49-F238E27FC236}">
                    <a16:creationId xmlns:a16="http://schemas.microsoft.com/office/drawing/2014/main" id="{69496778-B41C-2F25-64B0-81CD3879DBF5}"/>
                  </a:ext>
                </a:extLst>
              </p:cNvPr>
              <p:cNvSpPr/>
              <p:nvPr/>
            </p:nvSpPr>
            <p:spPr>
              <a:xfrm>
                <a:off x="2609437" y="4303309"/>
                <a:ext cx="1144878" cy="1681"/>
              </a:xfrm>
              <a:custGeom>
                <a:avLst/>
                <a:gdLst/>
                <a:ahLst/>
                <a:cxnLst/>
                <a:rect l="l" t="t" r="r" b="b"/>
                <a:pathLst>
                  <a:path w="10894" h="16" extrusionOk="0">
                    <a:moveTo>
                      <a:pt x="0" y="1"/>
                    </a:moveTo>
                    <a:lnTo>
                      <a:pt x="0" y="16"/>
                    </a:lnTo>
                    <a:lnTo>
                      <a:pt x="10894" y="16"/>
                    </a:lnTo>
                    <a:lnTo>
                      <a:pt x="10894"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642;p40">
                <a:extLst>
                  <a:ext uri="{FF2B5EF4-FFF2-40B4-BE49-F238E27FC236}">
                    <a16:creationId xmlns:a16="http://schemas.microsoft.com/office/drawing/2014/main" id="{7EA6155E-77D1-BC96-B56A-BD15F50E8393}"/>
                  </a:ext>
                </a:extLst>
              </p:cNvPr>
              <p:cNvSpPr/>
              <p:nvPr/>
            </p:nvSpPr>
            <p:spPr>
              <a:xfrm>
                <a:off x="2218698" y="1059264"/>
                <a:ext cx="2025658" cy="3465110"/>
              </a:xfrm>
              <a:custGeom>
                <a:avLst/>
                <a:gdLst/>
                <a:ahLst/>
                <a:cxnLst/>
                <a:rect l="l" t="t" r="r" b="b"/>
                <a:pathLst>
                  <a:path w="19275" h="32972" extrusionOk="0">
                    <a:moveTo>
                      <a:pt x="1600" y="1"/>
                    </a:moveTo>
                    <a:cubicBezTo>
                      <a:pt x="717" y="1"/>
                      <a:pt x="16" y="686"/>
                      <a:pt x="1" y="1555"/>
                    </a:cubicBezTo>
                    <a:lnTo>
                      <a:pt x="1" y="1692"/>
                    </a:lnTo>
                    <a:lnTo>
                      <a:pt x="1996" y="31249"/>
                    </a:lnTo>
                    <a:cubicBezTo>
                      <a:pt x="2073" y="32209"/>
                      <a:pt x="2880" y="32941"/>
                      <a:pt x="3825" y="32971"/>
                    </a:cubicBezTo>
                    <a:lnTo>
                      <a:pt x="17674" y="32971"/>
                    </a:lnTo>
                    <a:cubicBezTo>
                      <a:pt x="17684" y="32971"/>
                      <a:pt x="17693" y="32971"/>
                      <a:pt x="17703" y="32971"/>
                    </a:cubicBezTo>
                    <a:cubicBezTo>
                      <a:pt x="18573" y="32971"/>
                      <a:pt x="19259" y="32276"/>
                      <a:pt x="19274" y="31402"/>
                    </a:cubicBezTo>
                    <a:lnTo>
                      <a:pt x="19274" y="31249"/>
                    </a:lnTo>
                    <a:lnTo>
                      <a:pt x="17293" y="1707"/>
                    </a:lnTo>
                    <a:cubicBezTo>
                      <a:pt x="17202" y="762"/>
                      <a:pt x="16425" y="16"/>
                      <a:pt x="154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643;p40">
                <a:extLst>
                  <a:ext uri="{FF2B5EF4-FFF2-40B4-BE49-F238E27FC236}">
                    <a16:creationId xmlns:a16="http://schemas.microsoft.com/office/drawing/2014/main" id="{544CEA52-AABF-FA15-C4FC-A700B2904FF0}"/>
                  </a:ext>
                </a:extLst>
              </p:cNvPr>
              <p:cNvSpPr/>
              <p:nvPr/>
            </p:nvSpPr>
            <p:spPr>
              <a:xfrm>
                <a:off x="2214246" y="1059264"/>
                <a:ext cx="2025658" cy="3465110"/>
              </a:xfrm>
              <a:custGeom>
                <a:avLst/>
                <a:gdLst/>
                <a:ahLst/>
                <a:cxnLst/>
                <a:rect l="l" t="t" r="r" b="b"/>
                <a:pathLst>
                  <a:path w="19275" h="32972" extrusionOk="0">
                    <a:moveTo>
                      <a:pt x="17187" y="3490"/>
                    </a:moveTo>
                    <a:lnTo>
                      <a:pt x="16852" y="3810"/>
                    </a:lnTo>
                    <a:lnTo>
                      <a:pt x="16912" y="4648"/>
                    </a:lnTo>
                    <a:cubicBezTo>
                      <a:pt x="17004" y="4282"/>
                      <a:pt x="17080" y="3886"/>
                      <a:pt x="17187" y="3490"/>
                    </a:cubicBezTo>
                    <a:close/>
                    <a:moveTo>
                      <a:pt x="16745" y="3916"/>
                    </a:moveTo>
                    <a:cubicBezTo>
                      <a:pt x="16547" y="4114"/>
                      <a:pt x="16379" y="4328"/>
                      <a:pt x="16212" y="4526"/>
                    </a:cubicBezTo>
                    <a:lnTo>
                      <a:pt x="16120" y="4648"/>
                    </a:lnTo>
                    <a:cubicBezTo>
                      <a:pt x="16120" y="4663"/>
                      <a:pt x="16120" y="4663"/>
                      <a:pt x="16135" y="4678"/>
                    </a:cubicBezTo>
                    <a:cubicBezTo>
                      <a:pt x="16166" y="4800"/>
                      <a:pt x="16242" y="4891"/>
                      <a:pt x="16303" y="4983"/>
                    </a:cubicBezTo>
                    <a:cubicBezTo>
                      <a:pt x="16379" y="5105"/>
                      <a:pt x="16471" y="5211"/>
                      <a:pt x="16577" y="5333"/>
                    </a:cubicBezTo>
                    <a:cubicBezTo>
                      <a:pt x="16608" y="5364"/>
                      <a:pt x="16653" y="5425"/>
                      <a:pt x="16684" y="5470"/>
                    </a:cubicBezTo>
                    <a:lnTo>
                      <a:pt x="16684" y="5440"/>
                    </a:lnTo>
                    <a:cubicBezTo>
                      <a:pt x="16730" y="5318"/>
                      <a:pt x="16775" y="5181"/>
                      <a:pt x="16821" y="5013"/>
                    </a:cubicBezTo>
                    <a:lnTo>
                      <a:pt x="16745" y="3916"/>
                    </a:lnTo>
                    <a:close/>
                    <a:moveTo>
                      <a:pt x="15252" y="5821"/>
                    </a:moveTo>
                    <a:cubicBezTo>
                      <a:pt x="15176" y="5851"/>
                      <a:pt x="15084" y="5866"/>
                      <a:pt x="14993" y="5866"/>
                    </a:cubicBezTo>
                    <a:lnTo>
                      <a:pt x="13393" y="5866"/>
                    </a:lnTo>
                    <a:cubicBezTo>
                      <a:pt x="13545" y="5973"/>
                      <a:pt x="13682" y="6110"/>
                      <a:pt x="13804" y="6232"/>
                    </a:cubicBezTo>
                    <a:cubicBezTo>
                      <a:pt x="14795" y="7161"/>
                      <a:pt x="15404" y="8319"/>
                      <a:pt x="15663" y="9493"/>
                    </a:cubicBezTo>
                    <a:cubicBezTo>
                      <a:pt x="15770" y="9157"/>
                      <a:pt x="15846" y="8868"/>
                      <a:pt x="15922" y="8639"/>
                    </a:cubicBezTo>
                    <a:lnTo>
                      <a:pt x="15480" y="8426"/>
                    </a:lnTo>
                    <a:cubicBezTo>
                      <a:pt x="15480" y="8426"/>
                      <a:pt x="15846" y="7588"/>
                      <a:pt x="16196" y="6720"/>
                    </a:cubicBezTo>
                    <a:cubicBezTo>
                      <a:pt x="15983" y="6552"/>
                      <a:pt x="15785" y="6369"/>
                      <a:pt x="15602" y="6186"/>
                    </a:cubicBezTo>
                    <a:cubicBezTo>
                      <a:pt x="15480" y="6095"/>
                      <a:pt x="15374" y="5958"/>
                      <a:pt x="15252" y="5821"/>
                    </a:cubicBezTo>
                    <a:close/>
                    <a:moveTo>
                      <a:pt x="17232" y="14383"/>
                    </a:moveTo>
                    <a:cubicBezTo>
                      <a:pt x="16699" y="15800"/>
                      <a:pt x="16166" y="17217"/>
                      <a:pt x="15815" y="18086"/>
                    </a:cubicBezTo>
                    <a:cubicBezTo>
                      <a:pt x="15328" y="19198"/>
                      <a:pt x="13911" y="20676"/>
                      <a:pt x="12387" y="22016"/>
                    </a:cubicBezTo>
                    <a:lnTo>
                      <a:pt x="16516" y="22016"/>
                    </a:lnTo>
                    <a:cubicBezTo>
                      <a:pt x="16669" y="21087"/>
                      <a:pt x="16836" y="20264"/>
                      <a:pt x="16989" y="19685"/>
                    </a:cubicBezTo>
                    <a:cubicBezTo>
                      <a:pt x="16989" y="18893"/>
                      <a:pt x="17050" y="17705"/>
                      <a:pt x="17126" y="16410"/>
                    </a:cubicBezTo>
                    <a:cubicBezTo>
                      <a:pt x="17141" y="15755"/>
                      <a:pt x="17187" y="15069"/>
                      <a:pt x="17232" y="14383"/>
                    </a:cubicBezTo>
                    <a:close/>
                    <a:moveTo>
                      <a:pt x="2545" y="686"/>
                    </a:moveTo>
                    <a:cubicBezTo>
                      <a:pt x="2057" y="686"/>
                      <a:pt x="1661" y="1082"/>
                      <a:pt x="1661" y="1555"/>
                    </a:cubicBezTo>
                    <a:lnTo>
                      <a:pt x="1661" y="1661"/>
                    </a:lnTo>
                    <a:lnTo>
                      <a:pt x="3642" y="31189"/>
                    </a:lnTo>
                    <a:cubicBezTo>
                      <a:pt x="3688" y="31783"/>
                      <a:pt x="4190" y="32240"/>
                      <a:pt x="4785" y="32255"/>
                    </a:cubicBezTo>
                    <a:lnTo>
                      <a:pt x="15389" y="32255"/>
                    </a:lnTo>
                    <a:lnTo>
                      <a:pt x="15541" y="31326"/>
                    </a:lnTo>
                    <a:lnTo>
                      <a:pt x="15572" y="31036"/>
                    </a:lnTo>
                    <a:lnTo>
                      <a:pt x="15252" y="31021"/>
                    </a:lnTo>
                    <a:cubicBezTo>
                      <a:pt x="15252" y="31021"/>
                      <a:pt x="15404" y="29558"/>
                      <a:pt x="15648" y="27639"/>
                    </a:cubicBezTo>
                    <a:lnTo>
                      <a:pt x="11336" y="27639"/>
                    </a:lnTo>
                    <a:lnTo>
                      <a:pt x="10117" y="28949"/>
                    </a:lnTo>
                    <a:lnTo>
                      <a:pt x="10011" y="27639"/>
                    </a:lnTo>
                    <a:lnTo>
                      <a:pt x="8944" y="27639"/>
                    </a:lnTo>
                    <a:cubicBezTo>
                      <a:pt x="8700" y="27639"/>
                      <a:pt x="8487" y="27440"/>
                      <a:pt x="8472" y="27197"/>
                    </a:cubicBezTo>
                    <a:lnTo>
                      <a:pt x="8335" y="25170"/>
                    </a:lnTo>
                    <a:cubicBezTo>
                      <a:pt x="8076" y="25368"/>
                      <a:pt x="7923" y="25475"/>
                      <a:pt x="7923" y="25475"/>
                    </a:cubicBezTo>
                    <a:lnTo>
                      <a:pt x="7679" y="25170"/>
                    </a:lnTo>
                    <a:lnTo>
                      <a:pt x="6628" y="25932"/>
                    </a:lnTo>
                    <a:lnTo>
                      <a:pt x="6049" y="25216"/>
                    </a:lnTo>
                    <a:lnTo>
                      <a:pt x="6887" y="24607"/>
                    </a:lnTo>
                    <a:lnTo>
                      <a:pt x="7101" y="24454"/>
                    </a:lnTo>
                    <a:lnTo>
                      <a:pt x="6857" y="24150"/>
                    </a:lnTo>
                    <a:cubicBezTo>
                      <a:pt x="6857" y="24150"/>
                      <a:pt x="7390" y="23616"/>
                      <a:pt x="8167" y="22809"/>
                    </a:cubicBezTo>
                    <a:lnTo>
                      <a:pt x="8152" y="22428"/>
                    </a:lnTo>
                    <a:lnTo>
                      <a:pt x="8152" y="22397"/>
                    </a:lnTo>
                    <a:cubicBezTo>
                      <a:pt x="8152" y="22169"/>
                      <a:pt x="8335" y="22001"/>
                      <a:pt x="8563" y="22001"/>
                    </a:cubicBezTo>
                    <a:lnTo>
                      <a:pt x="8975" y="22001"/>
                    </a:lnTo>
                    <a:cubicBezTo>
                      <a:pt x="10391" y="20508"/>
                      <a:pt x="12189" y="18588"/>
                      <a:pt x="13119" y="17400"/>
                    </a:cubicBezTo>
                    <a:cubicBezTo>
                      <a:pt x="13393" y="16547"/>
                      <a:pt x="13743" y="15419"/>
                      <a:pt x="14109" y="14261"/>
                    </a:cubicBezTo>
                    <a:lnTo>
                      <a:pt x="14109" y="14261"/>
                    </a:lnTo>
                    <a:cubicBezTo>
                      <a:pt x="13195" y="15069"/>
                      <a:pt x="12037" y="15465"/>
                      <a:pt x="10833" y="15465"/>
                    </a:cubicBezTo>
                    <a:cubicBezTo>
                      <a:pt x="9386" y="15465"/>
                      <a:pt x="7862" y="14886"/>
                      <a:pt x="6659" y="13743"/>
                    </a:cubicBezTo>
                    <a:cubicBezTo>
                      <a:pt x="4343" y="11565"/>
                      <a:pt x="4053" y="8091"/>
                      <a:pt x="6019" y="6019"/>
                    </a:cubicBezTo>
                    <a:cubicBezTo>
                      <a:pt x="6933" y="5059"/>
                      <a:pt x="8152" y="4571"/>
                      <a:pt x="9447" y="4526"/>
                    </a:cubicBezTo>
                    <a:cubicBezTo>
                      <a:pt x="9523" y="4069"/>
                      <a:pt x="9904" y="3688"/>
                      <a:pt x="10391" y="3672"/>
                    </a:cubicBezTo>
                    <a:cubicBezTo>
                      <a:pt x="10422" y="2972"/>
                      <a:pt x="10986" y="2393"/>
                      <a:pt x="11687" y="2393"/>
                    </a:cubicBezTo>
                    <a:lnTo>
                      <a:pt x="11717" y="2393"/>
                    </a:lnTo>
                    <a:cubicBezTo>
                      <a:pt x="12266" y="2393"/>
                      <a:pt x="12784" y="2697"/>
                      <a:pt x="13043" y="3200"/>
                    </a:cubicBezTo>
                    <a:cubicBezTo>
                      <a:pt x="13180" y="3154"/>
                      <a:pt x="13317" y="3139"/>
                      <a:pt x="13439" y="3139"/>
                    </a:cubicBezTo>
                    <a:cubicBezTo>
                      <a:pt x="14002" y="3139"/>
                      <a:pt x="14490" y="3459"/>
                      <a:pt x="14764" y="3947"/>
                    </a:cubicBezTo>
                    <a:lnTo>
                      <a:pt x="14825" y="3947"/>
                    </a:lnTo>
                    <a:lnTo>
                      <a:pt x="14825" y="3916"/>
                    </a:lnTo>
                    <a:lnTo>
                      <a:pt x="14840" y="3901"/>
                    </a:lnTo>
                    <a:lnTo>
                      <a:pt x="14993" y="3672"/>
                    </a:lnTo>
                    <a:cubicBezTo>
                      <a:pt x="15389" y="3124"/>
                      <a:pt x="15846" y="2591"/>
                      <a:pt x="16318" y="2088"/>
                    </a:cubicBezTo>
                    <a:lnTo>
                      <a:pt x="16547" y="1859"/>
                    </a:lnTo>
                    <a:lnTo>
                      <a:pt x="16547" y="1753"/>
                    </a:lnTo>
                    <a:cubicBezTo>
                      <a:pt x="16547" y="1159"/>
                      <a:pt x="16059" y="701"/>
                      <a:pt x="15450" y="686"/>
                    </a:cubicBezTo>
                    <a:close/>
                    <a:moveTo>
                      <a:pt x="18208" y="25688"/>
                    </a:moveTo>
                    <a:cubicBezTo>
                      <a:pt x="17583" y="28507"/>
                      <a:pt x="16989" y="31158"/>
                      <a:pt x="16989" y="31158"/>
                    </a:cubicBezTo>
                    <a:lnTo>
                      <a:pt x="16532" y="31112"/>
                    </a:lnTo>
                    <a:lnTo>
                      <a:pt x="16349" y="32255"/>
                    </a:lnTo>
                    <a:lnTo>
                      <a:pt x="17690" y="32255"/>
                    </a:lnTo>
                    <a:cubicBezTo>
                      <a:pt x="18192" y="32255"/>
                      <a:pt x="18588" y="31859"/>
                      <a:pt x="18588" y="31387"/>
                    </a:cubicBezTo>
                    <a:lnTo>
                      <a:pt x="18588" y="31280"/>
                    </a:lnTo>
                    <a:lnTo>
                      <a:pt x="18208" y="25688"/>
                    </a:lnTo>
                    <a:close/>
                    <a:moveTo>
                      <a:pt x="1585" y="1"/>
                    </a:moveTo>
                    <a:cubicBezTo>
                      <a:pt x="732" y="1"/>
                      <a:pt x="1" y="701"/>
                      <a:pt x="1" y="1555"/>
                    </a:cubicBezTo>
                    <a:lnTo>
                      <a:pt x="1" y="1585"/>
                    </a:lnTo>
                    <a:lnTo>
                      <a:pt x="1" y="1692"/>
                    </a:lnTo>
                    <a:lnTo>
                      <a:pt x="1996" y="31249"/>
                    </a:lnTo>
                    <a:cubicBezTo>
                      <a:pt x="2073" y="32209"/>
                      <a:pt x="2880" y="32941"/>
                      <a:pt x="3825" y="32971"/>
                    </a:cubicBezTo>
                    <a:lnTo>
                      <a:pt x="17690" y="32971"/>
                    </a:lnTo>
                    <a:cubicBezTo>
                      <a:pt x="18558" y="32971"/>
                      <a:pt x="19259" y="32255"/>
                      <a:pt x="19274" y="31402"/>
                    </a:cubicBezTo>
                    <a:lnTo>
                      <a:pt x="19274" y="31387"/>
                    </a:lnTo>
                    <a:lnTo>
                      <a:pt x="19274" y="31249"/>
                    </a:lnTo>
                    <a:lnTo>
                      <a:pt x="19152" y="29421"/>
                    </a:lnTo>
                    <a:lnTo>
                      <a:pt x="19152" y="29375"/>
                    </a:lnTo>
                    <a:lnTo>
                      <a:pt x="18817" y="24195"/>
                    </a:lnTo>
                    <a:lnTo>
                      <a:pt x="18817" y="24165"/>
                    </a:lnTo>
                    <a:lnTo>
                      <a:pt x="18756" y="23312"/>
                    </a:lnTo>
                    <a:cubicBezTo>
                      <a:pt x="18634" y="23936"/>
                      <a:pt x="18482" y="24607"/>
                      <a:pt x="18329" y="25247"/>
                    </a:cubicBezTo>
                    <a:lnTo>
                      <a:pt x="18726" y="31280"/>
                    </a:lnTo>
                    <a:cubicBezTo>
                      <a:pt x="18786" y="31859"/>
                      <a:pt x="18360" y="32346"/>
                      <a:pt x="17796" y="32392"/>
                    </a:cubicBezTo>
                    <a:lnTo>
                      <a:pt x="4800" y="32392"/>
                    </a:lnTo>
                    <a:cubicBezTo>
                      <a:pt x="4130" y="32377"/>
                      <a:pt x="3596" y="31859"/>
                      <a:pt x="3551" y="31204"/>
                    </a:cubicBezTo>
                    <a:lnTo>
                      <a:pt x="1570" y="1677"/>
                    </a:lnTo>
                    <a:cubicBezTo>
                      <a:pt x="1509" y="1113"/>
                      <a:pt x="1920" y="610"/>
                      <a:pt x="2499" y="564"/>
                    </a:cubicBezTo>
                    <a:lnTo>
                      <a:pt x="15480" y="564"/>
                    </a:lnTo>
                    <a:cubicBezTo>
                      <a:pt x="16151" y="580"/>
                      <a:pt x="16684" y="1098"/>
                      <a:pt x="16745" y="1753"/>
                    </a:cubicBezTo>
                    <a:cubicBezTo>
                      <a:pt x="16882" y="1631"/>
                      <a:pt x="16989" y="1494"/>
                      <a:pt x="17126" y="1387"/>
                    </a:cubicBezTo>
                    <a:lnTo>
                      <a:pt x="17217" y="1296"/>
                    </a:lnTo>
                    <a:cubicBezTo>
                      <a:pt x="17050" y="732"/>
                      <a:pt x="16608" y="305"/>
                      <a:pt x="16075" y="107"/>
                    </a:cubicBezTo>
                    <a:cubicBezTo>
                      <a:pt x="15998" y="92"/>
                      <a:pt x="15937" y="77"/>
                      <a:pt x="15861" y="46"/>
                    </a:cubicBezTo>
                    <a:cubicBezTo>
                      <a:pt x="15755" y="31"/>
                      <a:pt x="15617" y="16"/>
                      <a:pt x="15480" y="16"/>
                    </a:cubicBezTo>
                    <a:lnTo>
                      <a:pt x="2149" y="16"/>
                    </a:lnTo>
                    <a:lnTo>
                      <a:pt x="1585" y="1"/>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644;p40">
                <a:extLst>
                  <a:ext uri="{FF2B5EF4-FFF2-40B4-BE49-F238E27FC236}">
                    <a16:creationId xmlns:a16="http://schemas.microsoft.com/office/drawing/2014/main" id="{E67F5641-6B40-CC00-B291-F003756F52B3}"/>
                  </a:ext>
                </a:extLst>
              </p:cNvPr>
              <p:cNvSpPr/>
              <p:nvPr/>
            </p:nvSpPr>
            <p:spPr>
              <a:xfrm>
                <a:off x="2215822" y="1147649"/>
                <a:ext cx="317169" cy="3280778"/>
              </a:xfrm>
              <a:custGeom>
                <a:avLst/>
                <a:gdLst/>
                <a:ahLst/>
                <a:cxnLst/>
                <a:rect l="l" t="t" r="r" b="b"/>
                <a:pathLst>
                  <a:path w="3018" h="31218" extrusionOk="0">
                    <a:moveTo>
                      <a:pt x="509" y="0"/>
                    </a:moveTo>
                    <a:cubicBezTo>
                      <a:pt x="302" y="0"/>
                      <a:pt x="114" y="156"/>
                      <a:pt x="62" y="378"/>
                    </a:cubicBezTo>
                    <a:cubicBezTo>
                      <a:pt x="31" y="531"/>
                      <a:pt x="1" y="698"/>
                      <a:pt x="31" y="866"/>
                    </a:cubicBezTo>
                    <a:lnTo>
                      <a:pt x="2012" y="30408"/>
                    </a:lnTo>
                    <a:cubicBezTo>
                      <a:pt x="2012" y="30576"/>
                      <a:pt x="2042" y="30759"/>
                      <a:pt x="2103" y="30911"/>
                    </a:cubicBezTo>
                    <a:cubicBezTo>
                      <a:pt x="2176" y="31085"/>
                      <a:pt x="2344" y="31217"/>
                      <a:pt x="2543" y="31217"/>
                    </a:cubicBezTo>
                    <a:cubicBezTo>
                      <a:pt x="2554" y="31217"/>
                      <a:pt x="2565" y="31217"/>
                      <a:pt x="2576" y="31216"/>
                    </a:cubicBezTo>
                    <a:cubicBezTo>
                      <a:pt x="2819" y="31185"/>
                      <a:pt x="3018" y="30957"/>
                      <a:pt x="3002" y="30713"/>
                    </a:cubicBezTo>
                    <a:lnTo>
                      <a:pt x="976" y="455"/>
                    </a:lnTo>
                    <a:cubicBezTo>
                      <a:pt x="976" y="241"/>
                      <a:pt x="824" y="59"/>
                      <a:pt x="610" y="13"/>
                    </a:cubicBezTo>
                    <a:cubicBezTo>
                      <a:pt x="576" y="4"/>
                      <a:pt x="542" y="0"/>
                      <a:pt x="5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645;p40">
                <a:extLst>
                  <a:ext uri="{FF2B5EF4-FFF2-40B4-BE49-F238E27FC236}">
                    <a16:creationId xmlns:a16="http://schemas.microsoft.com/office/drawing/2014/main" id="{9BC1EFAD-A49F-398D-0315-41EED064D1AD}"/>
                  </a:ext>
                </a:extLst>
              </p:cNvPr>
              <p:cNvSpPr/>
              <p:nvPr/>
            </p:nvSpPr>
            <p:spPr>
              <a:xfrm>
                <a:off x="2372727" y="1118537"/>
                <a:ext cx="1814317" cy="3344989"/>
              </a:xfrm>
              <a:custGeom>
                <a:avLst/>
                <a:gdLst/>
                <a:ahLst/>
                <a:cxnLst/>
                <a:rect l="l" t="t" r="r" b="b"/>
                <a:pathLst>
                  <a:path w="17264" h="31829" extrusionOk="0">
                    <a:moveTo>
                      <a:pt x="13957" y="122"/>
                    </a:moveTo>
                    <a:cubicBezTo>
                      <a:pt x="14551" y="137"/>
                      <a:pt x="15039" y="595"/>
                      <a:pt x="15100" y="1189"/>
                    </a:cubicBezTo>
                    <a:lnTo>
                      <a:pt x="17080" y="30731"/>
                    </a:lnTo>
                    <a:lnTo>
                      <a:pt x="17080" y="30823"/>
                    </a:lnTo>
                    <a:cubicBezTo>
                      <a:pt x="17080" y="31310"/>
                      <a:pt x="16669" y="31691"/>
                      <a:pt x="16166" y="31691"/>
                    </a:cubicBezTo>
                    <a:lnTo>
                      <a:pt x="3292" y="31691"/>
                    </a:lnTo>
                    <a:cubicBezTo>
                      <a:pt x="2698" y="31676"/>
                      <a:pt x="2210" y="31219"/>
                      <a:pt x="2149" y="30625"/>
                    </a:cubicBezTo>
                    <a:lnTo>
                      <a:pt x="169" y="1097"/>
                    </a:lnTo>
                    <a:lnTo>
                      <a:pt x="169" y="991"/>
                    </a:lnTo>
                    <a:cubicBezTo>
                      <a:pt x="169" y="503"/>
                      <a:pt x="595" y="122"/>
                      <a:pt x="1083" y="122"/>
                    </a:cubicBezTo>
                    <a:close/>
                    <a:moveTo>
                      <a:pt x="991" y="0"/>
                    </a:moveTo>
                    <a:cubicBezTo>
                      <a:pt x="412" y="46"/>
                      <a:pt x="1" y="549"/>
                      <a:pt x="62" y="1113"/>
                    </a:cubicBezTo>
                    <a:lnTo>
                      <a:pt x="2027" y="30640"/>
                    </a:lnTo>
                    <a:cubicBezTo>
                      <a:pt x="2088" y="31295"/>
                      <a:pt x="2622" y="31813"/>
                      <a:pt x="3292" y="31828"/>
                    </a:cubicBezTo>
                    <a:lnTo>
                      <a:pt x="16288" y="31828"/>
                    </a:lnTo>
                    <a:cubicBezTo>
                      <a:pt x="16852" y="31782"/>
                      <a:pt x="17263" y="31295"/>
                      <a:pt x="17218" y="30716"/>
                    </a:cubicBezTo>
                    <a:lnTo>
                      <a:pt x="15237" y="1189"/>
                    </a:lnTo>
                    <a:cubicBezTo>
                      <a:pt x="15176" y="534"/>
                      <a:pt x="14643" y="16"/>
                      <a:pt x="139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2" name="Google Shape;646;p40">
                <a:extLst>
                  <a:ext uri="{FF2B5EF4-FFF2-40B4-BE49-F238E27FC236}">
                    <a16:creationId xmlns:a16="http://schemas.microsoft.com/office/drawing/2014/main" id="{50B89233-D001-AC72-4866-53DD1DA049F6}"/>
                  </a:ext>
                </a:extLst>
              </p:cNvPr>
              <p:cNvGrpSpPr/>
              <p:nvPr/>
            </p:nvGrpSpPr>
            <p:grpSpPr>
              <a:xfrm>
                <a:off x="2663064" y="1534815"/>
                <a:ext cx="1215395" cy="1149817"/>
                <a:chOff x="2649477" y="1534815"/>
                <a:chExt cx="1215395" cy="1149817"/>
              </a:xfrm>
            </p:grpSpPr>
            <p:sp>
              <p:nvSpPr>
                <p:cNvPr id="394" name="Google Shape;647;p40">
                  <a:extLst>
                    <a:ext uri="{FF2B5EF4-FFF2-40B4-BE49-F238E27FC236}">
                      <a16:creationId xmlns:a16="http://schemas.microsoft.com/office/drawing/2014/main" id="{45B7CA34-2D90-96A0-839F-0A9A7CC8B5EC}"/>
                    </a:ext>
                  </a:extLst>
                </p:cNvPr>
                <p:cNvSpPr/>
                <p:nvPr/>
              </p:nvSpPr>
              <p:spPr>
                <a:xfrm>
                  <a:off x="2649477" y="1534815"/>
                  <a:ext cx="1215395" cy="1149817"/>
                </a:xfrm>
                <a:custGeom>
                  <a:avLst/>
                  <a:gdLst/>
                  <a:ahLst/>
                  <a:cxnLst/>
                  <a:rect l="l" t="t" r="r" b="b"/>
                  <a:pathLst>
                    <a:path w="11565" h="10941" extrusionOk="0">
                      <a:moveTo>
                        <a:pt x="5394" y="1"/>
                      </a:moveTo>
                      <a:lnTo>
                        <a:pt x="5394" y="1"/>
                      </a:lnTo>
                      <a:cubicBezTo>
                        <a:pt x="4099" y="46"/>
                        <a:pt x="2880" y="534"/>
                        <a:pt x="1965" y="1494"/>
                      </a:cubicBezTo>
                      <a:cubicBezTo>
                        <a:pt x="0" y="3566"/>
                        <a:pt x="290" y="7040"/>
                        <a:pt x="2605" y="9218"/>
                      </a:cubicBezTo>
                      <a:cubicBezTo>
                        <a:pt x="3809" y="10361"/>
                        <a:pt x="5317" y="10940"/>
                        <a:pt x="6780" y="10940"/>
                      </a:cubicBezTo>
                      <a:cubicBezTo>
                        <a:pt x="7968" y="10940"/>
                        <a:pt x="9142" y="10544"/>
                        <a:pt x="10056" y="9736"/>
                      </a:cubicBezTo>
                      <a:cubicBezTo>
                        <a:pt x="10604" y="8030"/>
                        <a:pt x="11183" y="6202"/>
                        <a:pt x="11564" y="4983"/>
                      </a:cubicBezTo>
                      <a:cubicBezTo>
                        <a:pt x="11320" y="3794"/>
                        <a:pt x="10696" y="2636"/>
                        <a:pt x="9705" y="1707"/>
                      </a:cubicBezTo>
                      <a:cubicBezTo>
                        <a:pt x="9568" y="1570"/>
                        <a:pt x="9416" y="1448"/>
                        <a:pt x="9294" y="1341"/>
                      </a:cubicBezTo>
                      <a:lnTo>
                        <a:pt x="7161" y="1341"/>
                      </a:lnTo>
                      <a:cubicBezTo>
                        <a:pt x="7816" y="1570"/>
                        <a:pt x="8456" y="1936"/>
                        <a:pt x="9004" y="2469"/>
                      </a:cubicBezTo>
                      <a:cubicBezTo>
                        <a:pt x="10848" y="4221"/>
                        <a:pt x="11092" y="6994"/>
                        <a:pt x="9523" y="8655"/>
                      </a:cubicBezTo>
                      <a:cubicBezTo>
                        <a:pt x="8761" y="9447"/>
                        <a:pt x="7725" y="9858"/>
                        <a:pt x="6643" y="9858"/>
                      </a:cubicBezTo>
                      <a:cubicBezTo>
                        <a:pt x="5485" y="9858"/>
                        <a:pt x="4281" y="9401"/>
                        <a:pt x="3306" y="8487"/>
                      </a:cubicBezTo>
                      <a:cubicBezTo>
                        <a:pt x="1463" y="6735"/>
                        <a:pt x="1219" y="3947"/>
                        <a:pt x="2788" y="2286"/>
                      </a:cubicBezTo>
                      <a:cubicBezTo>
                        <a:pt x="3550" y="1494"/>
                        <a:pt x="4586" y="1098"/>
                        <a:pt x="5668" y="1098"/>
                      </a:cubicBezTo>
                      <a:lnTo>
                        <a:pt x="5866" y="1098"/>
                      </a:lnTo>
                      <a:cubicBezTo>
                        <a:pt x="5592" y="900"/>
                        <a:pt x="5424" y="580"/>
                        <a:pt x="5378" y="229"/>
                      </a:cubicBezTo>
                      <a:lnTo>
                        <a:pt x="5378" y="214"/>
                      </a:lnTo>
                      <a:lnTo>
                        <a:pt x="53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648;p40">
                  <a:extLst>
                    <a:ext uri="{FF2B5EF4-FFF2-40B4-BE49-F238E27FC236}">
                      <a16:creationId xmlns:a16="http://schemas.microsoft.com/office/drawing/2014/main" id="{4097E582-4BAD-92C5-FF6C-8C8372083FF4}"/>
                    </a:ext>
                  </a:extLst>
                </p:cNvPr>
                <p:cNvSpPr/>
                <p:nvPr/>
              </p:nvSpPr>
              <p:spPr>
                <a:xfrm>
                  <a:off x="2908849" y="1765392"/>
                  <a:ext cx="776634" cy="690248"/>
                </a:xfrm>
                <a:custGeom>
                  <a:avLst/>
                  <a:gdLst/>
                  <a:ahLst/>
                  <a:cxnLst/>
                  <a:rect l="l" t="t" r="r" b="b"/>
                  <a:pathLst>
                    <a:path w="7390" h="6568" extrusionOk="0">
                      <a:moveTo>
                        <a:pt x="3459" y="1098"/>
                      </a:moveTo>
                      <a:cubicBezTo>
                        <a:pt x="4023" y="1098"/>
                        <a:pt x="4632" y="1326"/>
                        <a:pt x="5104" y="1798"/>
                      </a:cubicBezTo>
                      <a:cubicBezTo>
                        <a:pt x="6049" y="2667"/>
                        <a:pt x="6156" y="4053"/>
                        <a:pt x="5379" y="4876"/>
                      </a:cubicBezTo>
                      <a:cubicBezTo>
                        <a:pt x="4998" y="5257"/>
                        <a:pt x="4480" y="5470"/>
                        <a:pt x="3946" y="5470"/>
                      </a:cubicBezTo>
                      <a:cubicBezTo>
                        <a:pt x="3383" y="5470"/>
                        <a:pt x="2773" y="5242"/>
                        <a:pt x="2286" y="4785"/>
                      </a:cubicBezTo>
                      <a:cubicBezTo>
                        <a:pt x="1356" y="3901"/>
                        <a:pt x="1250" y="2515"/>
                        <a:pt x="2027" y="1692"/>
                      </a:cubicBezTo>
                      <a:cubicBezTo>
                        <a:pt x="2408" y="1296"/>
                        <a:pt x="2926" y="1098"/>
                        <a:pt x="3459" y="1098"/>
                      </a:cubicBezTo>
                      <a:close/>
                      <a:moveTo>
                        <a:pt x="3337" y="1"/>
                      </a:moveTo>
                      <a:cubicBezTo>
                        <a:pt x="2545" y="1"/>
                        <a:pt x="1752" y="305"/>
                        <a:pt x="1189" y="900"/>
                      </a:cubicBezTo>
                      <a:cubicBezTo>
                        <a:pt x="0" y="2134"/>
                        <a:pt x="183" y="4206"/>
                        <a:pt x="1570" y="5547"/>
                      </a:cubicBezTo>
                      <a:cubicBezTo>
                        <a:pt x="2286" y="6232"/>
                        <a:pt x="3185" y="6567"/>
                        <a:pt x="4068" y="6567"/>
                      </a:cubicBezTo>
                      <a:cubicBezTo>
                        <a:pt x="4861" y="6567"/>
                        <a:pt x="5638" y="6263"/>
                        <a:pt x="6217" y="5668"/>
                      </a:cubicBezTo>
                      <a:cubicBezTo>
                        <a:pt x="7390" y="4434"/>
                        <a:pt x="7222" y="2362"/>
                        <a:pt x="5836" y="1037"/>
                      </a:cubicBezTo>
                      <a:cubicBezTo>
                        <a:pt x="5104" y="351"/>
                        <a:pt x="4190" y="1"/>
                        <a:pt x="3337" y="1"/>
                      </a:cubicBezTo>
                      <a:close/>
                    </a:path>
                  </a:pathLst>
                </a:custGeom>
                <a:solidFill>
                  <a:srgbClr val="FE8D00">
                    <a:alpha val="81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649;p40">
                  <a:extLst>
                    <a:ext uri="{FF2B5EF4-FFF2-40B4-BE49-F238E27FC236}">
                      <a16:creationId xmlns:a16="http://schemas.microsoft.com/office/drawing/2014/main" id="{7E5FB885-ADBF-8BF7-E91F-C783AA1B5F78}"/>
                    </a:ext>
                  </a:extLst>
                </p:cNvPr>
                <p:cNvSpPr/>
                <p:nvPr/>
              </p:nvSpPr>
              <p:spPr>
                <a:xfrm>
                  <a:off x="3165067" y="1995968"/>
                  <a:ext cx="262626" cy="230678"/>
                </a:xfrm>
                <a:custGeom>
                  <a:avLst/>
                  <a:gdLst/>
                  <a:ahLst/>
                  <a:cxnLst/>
                  <a:rect l="l" t="t" r="r" b="b"/>
                  <a:pathLst>
                    <a:path w="2499" h="2195" extrusionOk="0">
                      <a:moveTo>
                        <a:pt x="1127" y="1"/>
                      </a:moveTo>
                      <a:cubicBezTo>
                        <a:pt x="868" y="1"/>
                        <a:pt x="594" y="92"/>
                        <a:pt x="411" y="305"/>
                      </a:cubicBezTo>
                      <a:cubicBezTo>
                        <a:pt x="0" y="717"/>
                        <a:pt x="61" y="1402"/>
                        <a:pt x="533" y="1844"/>
                      </a:cubicBezTo>
                      <a:cubicBezTo>
                        <a:pt x="792" y="2073"/>
                        <a:pt x="1082" y="2195"/>
                        <a:pt x="1371" y="2195"/>
                      </a:cubicBezTo>
                      <a:cubicBezTo>
                        <a:pt x="1646" y="2195"/>
                        <a:pt x="1905" y="2088"/>
                        <a:pt x="2103" y="1890"/>
                      </a:cubicBezTo>
                      <a:cubicBezTo>
                        <a:pt x="2499" y="1463"/>
                        <a:pt x="2438" y="778"/>
                        <a:pt x="1965" y="336"/>
                      </a:cubicBezTo>
                      <a:cubicBezTo>
                        <a:pt x="1737" y="107"/>
                        <a:pt x="1432" y="1"/>
                        <a:pt x="1127" y="1"/>
                      </a:cubicBezTo>
                      <a:close/>
                    </a:path>
                  </a:pathLst>
                </a:custGeom>
                <a:solidFill>
                  <a:srgbClr val="FE8D00">
                    <a:alpha val="81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3" name="Google Shape;650;p40">
                <a:extLst>
                  <a:ext uri="{FF2B5EF4-FFF2-40B4-BE49-F238E27FC236}">
                    <a16:creationId xmlns:a16="http://schemas.microsoft.com/office/drawing/2014/main" id="{2EC2A6C4-06BC-CAEC-3367-8F2FA204C4E7}"/>
                  </a:ext>
                </a:extLst>
              </p:cNvPr>
              <p:cNvSpPr/>
              <p:nvPr/>
            </p:nvSpPr>
            <p:spPr>
              <a:xfrm>
                <a:off x="2539757" y="2684439"/>
                <a:ext cx="864701" cy="467662"/>
              </a:xfrm>
              <a:custGeom>
                <a:avLst/>
                <a:gdLst/>
                <a:ahLst/>
                <a:cxnLst/>
                <a:rect l="l" t="t" r="r" b="b"/>
                <a:pathLst>
                  <a:path w="8228" h="4450" extrusionOk="0">
                    <a:moveTo>
                      <a:pt x="2928" y="1"/>
                    </a:moveTo>
                    <a:cubicBezTo>
                      <a:pt x="2026" y="1"/>
                      <a:pt x="1280" y="727"/>
                      <a:pt x="1265" y="1631"/>
                    </a:cubicBezTo>
                    <a:cubicBezTo>
                      <a:pt x="533" y="1677"/>
                      <a:pt x="0" y="2302"/>
                      <a:pt x="46" y="3003"/>
                    </a:cubicBezTo>
                    <a:lnTo>
                      <a:pt x="46" y="3048"/>
                    </a:lnTo>
                    <a:cubicBezTo>
                      <a:pt x="91" y="3841"/>
                      <a:pt x="762" y="4450"/>
                      <a:pt x="1539" y="4450"/>
                    </a:cubicBezTo>
                    <a:lnTo>
                      <a:pt x="7069" y="4450"/>
                    </a:lnTo>
                    <a:cubicBezTo>
                      <a:pt x="7694" y="4450"/>
                      <a:pt x="8227" y="3962"/>
                      <a:pt x="8227" y="3307"/>
                    </a:cubicBezTo>
                    <a:lnTo>
                      <a:pt x="8227" y="3201"/>
                    </a:lnTo>
                    <a:cubicBezTo>
                      <a:pt x="8166" y="2530"/>
                      <a:pt x="7603" y="1982"/>
                      <a:pt x="6902" y="1982"/>
                    </a:cubicBezTo>
                    <a:lnTo>
                      <a:pt x="6841" y="1982"/>
                    </a:lnTo>
                    <a:cubicBezTo>
                      <a:pt x="6521" y="1357"/>
                      <a:pt x="5866" y="946"/>
                      <a:pt x="5165" y="946"/>
                    </a:cubicBezTo>
                    <a:cubicBezTo>
                      <a:pt x="4997" y="946"/>
                      <a:pt x="4799" y="976"/>
                      <a:pt x="4647" y="1022"/>
                    </a:cubicBezTo>
                    <a:cubicBezTo>
                      <a:pt x="4312" y="397"/>
                      <a:pt x="3657" y="16"/>
                      <a:pt x="2956" y="1"/>
                    </a:cubicBezTo>
                    <a:cubicBezTo>
                      <a:pt x="2946" y="1"/>
                      <a:pt x="2937" y="1"/>
                      <a:pt x="292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651;p40">
                <a:extLst>
                  <a:ext uri="{FF2B5EF4-FFF2-40B4-BE49-F238E27FC236}">
                    <a16:creationId xmlns:a16="http://schemas.microsoft.com/office/drawing/2014/main" id="{B5377409-D043-FF19-5CD5-6A271FDDEE40}"/>
                  </a:ext>
                </a:extLst>
              </p:cNvPr>
              <p:cNvSpPr/>
              <p:nvPr/>
            </p:nvSpPr>
            <p:spPr>
              <a:xfrm>
                <a:off x="3209826" y="1309073"/>
                <a:ext cx="675850" cy="365196"/>
              </a:xfrm>
              <a:custGeom>
                <a:avLst/>
                <a:gdLst/>
                <a:ahLst/>
                <a:cxnLst/>
                <a:rect l="l" t="t" r="r" b="b"/>
                <a:pathLst>
                  <a:path w="6431" h="3475" extrusionOk="0">
                    <a:moveTo>
                      <a:pt x="2273" y="0"/>
                    </a:moveTo>
                    <a:cubicBezTo>
                      <a:pt x="1570" y="0"/>
                      <a:pt x="991" y="559"/>
                      <a:pt x="991" y="1280"/>
                    </a:cubicBezTo>
                    <a:cubicBezTo>
                      <a:pt x="443" y="1311"/>
                      <a:pt x="1" y="1798"/>
                      <a:pt x="47" y="2347"/>
                    </a:cubicBezTo>
                    <a:lnTo>
                      <a:pt x="47" y="2362"/>
                    </a:lnTo>
                    <a:cubicBezTo>
                      <a:pt x="92" y="2971"/>
                      <a:pt x="595" y="3444"/>
                      <a:pt x="1220" y="3474"/>
                    </a:cubicBezTo>
                    <a:lnTo>
                      <a:pt x="5516" y="3474"/>
                    </a:lnTo>
                    <a:cubicBezTo>
                      <a:pt x="6019" y="3474"/>
                      <a:pt x="6415" y="3093"/>
                      <a:pt x="6430" y="2591"/>
                    </a:cubicBezTo>
                    <a:lnTo>
                      <a:pt x="6430" y="2499"/>
                    </a:lnTo>
                    <a:cubicBezTo>
                      <a:pt x="6385" y="1981"/>
                      <a:pt x="5943" y="1570"/>
                      <a:pt x="5394" y="1539"/>
                    </a:cubicBezTo>
                    <a:lnTo>
                      <a:pt x="5349" y="1539"/>
                    </a:lnTo>
                    <a:cubicBezTo>
                      <a:pt x="5105" y="1052"/>
                      <a:pt x="4587" y="747"/>
                      <a:pt x="4038" y="747"/>
                    </a:cubicBezTo>
                    <a:cubicBezTo>
                      <a:pt x="3901" y="747"/>
                      <a:pt x="3749" y="762"/>
                      <a:pt x="3642" y="808"/>
                    </a:cubicBezTo>
                    <a:cubicBezTo>
                      <a:pt x="3368" y="320"/>
                      <a:pt x="2850" y="16"/>
                      <a:pt x="2301" y="0"/>
                    </a:cubicBezTo>
                    <a:cubicBezTo>
                      <a:pt x="2292" y="0"/>
                      <a:pt x="2283" y="0"/>
                      <a:pt x="22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5" name="Google Shape;652;p40">
                <a:extLst>
                  <a:ext uri="{FF2B5EF4-FFF2-40B4-BE49-F238E27FC236}">
                    <a16:creationId xmlns:a16="http://schemas.microsoft.com/office/drawing/2014/main" id="{2862C342-674D-F92C-6981-D232CE5683BA}"/>
                  </a:ext>
                </a:extLst>
              </p:cNvPr>
              <p:cNvGrpSpPr/>
              <p:nvPr/>
            </p:nvGrpSpPr>
            <p:grpSpPr>
              <a:xfrm>
                <a:off x="3076999" y="3373016"/>
                <a:ext cx="874266" cy="730288"/>
                <a:chOff x="3076999" y="3373016"/>
                <a:chExt cx="874266" cy="730288"/>
              </a:xfrm>
            </p:grpSpPr>
            <p:sp>
              <p:nvSpPr>
                <p:cNvPr id="389" name="Google Shape;653;p40">
                  <a:extLst>
                    <a:ext uri="{FF2B5EF4-FFF2-40B4-BE49-F238E27FC236}">
                      <a16:creationId xmlns:a16="http://schemas.microsoft.com/office/drawing/2014/main" id="{ECB1B4E5-1E30-3AE2-A269-4FBA0C01D548}"/>
                    </a:ext>
                  </a:extLst>
                </p:cNvPr>
                <p:cNvSpPr/>
                <p:nvPr/>
              </p:nvSpPr>
              <p:spPr>
                <a:xfrm>
                  <a:off x="3076999" y="3373016"/>
                  <a:ext cx="874265" cy="730288"/>
                </a:xfrm>
                <a:custGeom>
                  <a:avLst/>
                  <a:gdLst/>
                  <a:ahLst/>
                  <a:cxnLst/>
                  <a:rect l="l" t="t" r="r" b="b"/>
                  <a:pathLst>
                    <a:path w="8319" h="6949" extrusionOk="0">
                      <a:moveTo>
                        <a:pt x="427" y="0"/>
                      </a:moveTo>
                      <a:cubicBezTo>
                        <a:pt x="198" y="0"/>
                        <a:pt x="0" y="183"/>
                        <a:pt x="0" y="397"/>
                      </a:cubicBezTo>
                      <a:lnTo>
                        <a:pt x="0" y="442"/>
                      </a:lnTo>
                      <a:lnTo>
                        <a:pt x="31" y="823"/>
                      </a:lnTo>
                      <a:cubicBezTo>
                        <a:pt x="274" y="564"/>
                        <a:pt x="533" y="290"/>
                        <a:pt x="823" y="0"/>
                      </a:cubicBezTo>
                      <a:close/>
                      <a:moveTo>
                        <a:pt x="4190" y="0"/>
                      </a:moveTo>
                      <a:cubicBezTo>
                        <a:pt x="2605" y="1387"/>
                        <a:pt x="960" y="2621"/>
                        <a:pt x="198" y="3185"/>
                      </a:cubicBezTo>
                      <a:lnTo>
                        <a:pt x="320" y="5196"/>
                      </a:lnTo>
                      <a:cubicBezTo>
                        <a:pt x="350" y="5440"/>
                        <a:pt x="549" y="5638"/>
                        <a:pt x="808" y="5638"/>
                      </a:cubicBezTo>
                      <a:lnTo>
                        <a:pt x="1874" y="5638"/>
                      </a:lnTo>
                      <a:lnTo>
                        <a:pt x="1965" y="6948"/>
                      </a:lnTo>
                      <a:lnTo>
                        <a:pt x="3184" y="5638"/>
                      </a:lnTo>
                      <a:lnTo>
                        <a:pt x="7511" y="5638"/>
                      </a:lnTo>
                      <a:cubicBezTo>
                        <a:pt x="7740" y="3870"/>
                        <a:pt x="8029" y="1737"/>
                        <a:pt x="8319" y="0"/>
                      </a:cubicBezTo>
                      <a:close/>
                    </a:path>
                  </a:pathLst>
                </a:custGeom>
                <a:solidFill>
                  <a:srgbClr val="FFF3E5">
                    <a:alpha val="804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0" name="Google Shape;654;p40">
                  <a:extLst>
                    <a:ext uri="{FF2B5EF4-FFF2-40B4-BE49-F238E27FC236}">
                      <a16:creationId xmlns:a16="http://schemas.microsoft.com/office/drawing/2014/main" id="{E296A2A9-DA2F-CBF6-2E76-36FAA12B2DD1}"/>
                    </a:ext>
                  </a:extLst>
                </p:cNvPr>
                <p:cNvGrpSpPr/>
                <p:nvPr/>
              </p:nvGrpSpPr>
              <p:grpSpPr>
                <a:xfrm>
                  <a:off x="3160233" y="3507536"/>
                  <a:ext cx="791031" cy="323479"/>
                  <a:chOff x="3160233" y="3507536"/>
                  <a:chExt cx="791031" cy="323479"/>
                </a:xfrm>
              </p:grpSpPr>
              <p:sp>
                <p:nvSpPr>
                  <p:cNvPr id="391" name="Google Shape;655;p40">
                    <a:extLst>
                      <a:ext uri="{FF2B5EF4-FFF2-40B4-BE49-F238E27FC236}">
                        <a16:creationId xmlns:a16="http://schemas.microsoft.com/office/drawing/2014/main" id="{1A922661-A1F5-917B-BBE4-ABAEFDB26DAE}"/>
                      </a:ext>
                    </a:extLst>
                  </p:cNvPr>
                  <p:cNvSpPr/>
                  <p:nvPr/>
                </p:nvSpPr>
                <p:spPr>
                  <a:xfrm>
                    <a:off x="3169796" y="3637222"/>
                    <a:ext cx="781468" cy="64106"/>
                  </a:xfrm>
                  <a:custGeom>
                    <a:avLst/>
                    <a:gdLst/>
                    <a:ahLst/>
                    <a:cxnLst/>
                    <a:rect l="l" t="t" r="r" b="b"/>
                    <a:pathLst>
                      <a:path w="7436" h="610" extrusionOk="0">
                        <a:moveTo>
                          <a:pt x="1" y="0"/>
                        </a:moveTo>
                        <a:lnTo>
                          <a:pt x="31" y="610"/>
                        </a:lnTo>
                        <a:lnTo>
                          <a:pt x="7436" y="610"/>
                        </a:lnTo>
                        <a:lnTo>
                          <a:pt x="740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656;p40">
                    <a:extLst>
                      <a:ext uri="{FF2B5EF4-FFF2-40B4-BE49-F238E27FC236}">
                        <a16:creationId xmlns:a16="http://schemas.microsoft.com/office/drawing/2014/main" id="{CFC12CC0-3845-D9FA-4A04-35609A608D46}"/>
                      </a:ext>
                    </a:extLst>
                  </p:cNvPr>
                  <p:cNvSpPr/>
                  <p:nvPr/>
                </p:nvSpPr>
                <p:spPr>
                  <a:xfrm>
                    <a:off x="3177784" y="3768485"/>
                    <a:ext cx="536497" cy="62530"/>
                  </a:xfrm>
                  <a:custGeom>
                    <a:avLst/>
                    <a:gdLst/>
                    <a:ahLst/>
                    <a:cxnLst/>
                    <a:rect l="l" t="t" r="r" b="b"/>
                    <a:pathLst>
                      <a:path w="5105" h="595" extrusionOk="0">
                        <a:moveTo>
                          <a:pt x="1" y="1"/>
                        </a:moveTo>
                        <a:lnTo>
                          <a:pt x="31" y="595"/>
                        </a:lnTo>
                        <a:lnTo>
                          <a:pt x="5105" y="595"/>
                        </a:lnTo>
                        <a:lnTo>
                          <a:pt x="505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657;p40">
                    <a:extLst>
                      <a:ext uri="{FF2B5EF4-FFF2-40B4-BE49-F238E27FC236}">
                        <a16:creationId xmlns:a16="http://schemas.microsoft.com/office/drawing/2014/main" id="{1CFA04C2-3A63-C28C-DBD8-DF84BA6CBA2C}"/>
                      </a:ext>
                    </a:extLst>
                  </p:cNvPr>
                  <p:cNvSpPr/>
                  <p:nvPr/>
                </p:nvSpPr>
                <p:spPr>
                  <a:xfrm>
                    <a:off x="3160233" y="3507536"/>
                    <a:ext cx="784621" cy="60954"/>
                  </a:xfrm>
                  <a:custGeom>
                    <a:avLst/>
                    <a:gdLst/>
                    <a:ahLst/>
                    <a:cxnLst/>
                    <a:rect l="l" t="t" r="r" b="b"/>
                    <a:pathLst>
                      <a:path w="7466" h="580" extrusionOk="0">
                        <a:moveTo>
                          <a:pt x="0" y="0"/>
                        </a:moveTo>
                        <a:lnTo>
                          <a:pt x="31" y="579"/>
                        </a:lnTo>
                        <a:lnTo>
                          <a:pt x="7466" y="579"/>
                        </a:lnTo>
                        <a:lnTo>
                          <a:pt x="742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86" name="Google Shape;658;p40">
                <a:extLst>
                  <a:ext uri="{FF2B5EF4-FFF2-40B4-BE49-F238E27FC236}">
                    <a16:creationId xmlns:a16="http://schemas.microsoft.com/office/drawing/2014/main" id="{21DD9297-9E7A-8A93-9A4C-02B6854A8FC1}"/>
                  </a:ext>
                </a:extLst>
              </p:cNvPr>
              <p:cNvSpPr/>
              <p:nvPr/>
            </p:nvSpPr>
            <p:spPr>
              <a:xfrm>
                <a:off x="3853536" y="4324117"/>
                <a:ext cx="6516" cy="28900"/>
              </a:xfrm>
              <a:custGeom>
                <a:avLst/>
                <a:gdLst/>
                <a:ahLst/>
                <a:cxnLst/>
                <a:rect l="l" t="t" r="r" b="b"/>
                <a:pathLst>
                  <a:path w="62" h="275" extrusionOk="0">
                    <a:moveTo>
                      <a:pt x="61" y="1"/>
                    </a:moveTo>
                    <a:lnTo>
                      <a:pt x="0" y="275"/>
                    </a:lnTo>
                    <a:lnTo>
                      <a:pt x="0" y="275"/>
                    </a:lnTo>
                    <a:lnTo>
                      <a:pt x="61" y="1"/>
                    </a:lnTo>
                    <a:lnTo>
                      <a:pt x="61" y="1"/>
                    </a:lnTo>
                    <a:close/>
                  </a:path>
                </a:pathLst>
              </a:custGeom>
              <a:solidFill>
                <a:srgbClr val="CB8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659;p40">
                <a:extLst>
                  <a:ext uri="{FF2B5EF4-FFF2-40B4-BE49-F238E27FC236}">
                    <a16:creationId xmlns:a16="http://schemas.microsoft.com/office/drawing/2014/main" id="{092E1905-76A8-9EDB-E2A1-009646B253BD}"/>
                  </a:ext>
                </a:extLst>
              </p:cNvPr>
              <p:cNvSpPr/>
              <p:nvPr/>
            </p:nvSpPr>
            <p:spPr>
              <a:xfrm>
                <a:off x="2779163" y="1650103"/>
                <a:ext cx="1034425" cy="920820"/>
              </a:xfrm>
              <a:custGeom>
                <a:avLst/>
                <a:gdLst/>
                <a:ahLst/>
                <a:cxnLst/>
                <a:rect l="l" t="t" r="r" b="b"/>
                <a:pathLst>
                  <a:path w="9843" h="8762" extrusionOk="0">
                    <a:moveTo>
                      <a:pt x="4571" y="1098"/>
                    </a:moveTo>
                    <a:cubicBezTo>
                      <a:pt x="5455" y="1098"/>
                      <a:pt x="6338" y="1448"/>
                      <a:pt x="7070" y="2134"/>
                    </a:cubicBezTo>
                    <a:cubicBezTo>
                      <a:pt x="8456" y="3444"/>
                      <a:pt x="8624" y="5516"/>
                      <a:pt x="7451" y="6781"/>
                    </a:cubicBezTo>
                    <a:cubicBezTo>
                      <a:pt x="6872" y="7360"/>
                      <a:pt x="6110" y="7664"/>
                      <a:pt x="5302" y="7664"/>
                    </a:cubicBezTo>
                    <a:cubicBezTo>
                      <a:pt x="4419" y="7664"/>
                      <a:pt x="3520" y="7329"/>
                      <a:pt x="2804" y="6644"/>
                    </a:cubicBezTo>
                    <a:cubicBezTo>
                      <a:pt x="1417" y="5333"/>
                      <a:pt x="1234" y="3246"/>
                      <a:pt x="2423" y="1997"/>
                    </a:cubicBezTo>
                    <a:cubicBezTo>
                      <a:pt x="2986" y="1402"/>
                      <a:pt x="3779" y="1098"/>
                      <a:pt x="4571" y="1098"/>
                    </a:cubicBezTo>
                    <a:close/>
                    <a:moveTo>
                      <a:pt x="4434" y="1"/>
                    </a:moveTo>
                    <a:cubicBezTo>
                      <a:pt x="3352" y="1"/>
                      <a:pt x="2331" y="397"/>
                      <a:pt x="1569" y="1189"/>
                    </a:cubicBezTo>
                    <a:cubicBezTo>
                      <a:pt x="0" y="2850"/>
                      <a:pt x="229" y="5638"/>
                      <a:pt x="2072" y="7390"/>
                    </a:cubicBezTo>
                    <a:cubicBezTo>
                      <a:pt x="3047" y="8304"/>
                      <a:pt x="4251" y="8761"/>
                      <a:pt x="5409" y="8761"/>
                    </a:cubicBezTo>
                    <a:cubicBezTo>
                      <a:pt x="6491" y="8761"/>
                      <a:pt x="7527" y="8350"/>
                      <a:pt x="8289" y="7558"/>
                    </a:cubicBezTo>
                    <a:cubicBezTo>
                      <a:pt x="9843" y="5897"/>
                      <a:pt x="9614" y="3109"/>
                      <a:pt x="7770" y="1372"/>
                    </a:cubicBezTo>
                    <a:cubicBezTo>
                      <a:pt x="7222" y="823"/>
                      <a:pt x="6567" y="473"/>
                      <a:pt x="5927" y="244"/>
                    </a:cubicBezTo>
                    <a:lnTo>
                      <a:pt x="5333" y="244"/>
                    </a:lnTo>
                    <a:cubicBezTo>
                      <a:pt x="5058" y="244"/>
                      <a:pt x="4815" y="153"/>
                      <a:pt x="46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660;p40">
                <a:extLst>
                  <a:ext uri="{FF2B5EF4-FFF2-40B4-BE49-F238E27FC236}">
                    <a16:creationId xmlns:a16="http://schemas.microsoft.com/office/drawing/2014/main" id="{555E9287-BE99-3CE0-6397-D4A4147A6B9B}"/>
                  </a:ext>
                </a:extLst>
              </p:cNvPr>
              <p:cNvSpPr/>
              <p:nvPr/>
            </p:nvSpPr>
            <p:spPr>
              <a:xfrm>
                <a:off x="3040111" y="1879103"/>
                <a:ext cx="515689" cy="459675"/>
              </a:xfrm>
              <a:custGeom>
                <a:avLst/>
                <a:gdLst/>
                <a:ahLst/>
                <a:cxnLst/>
                <a:rect l="l" t="t" r="r" b="b"/>
                <a:pathLst>
                  <a:path w="4907" h="4374" extrusionOk="0">
                    <a:moveTo>
                      <a:pt x="2316" y="1113"/>
                    </a:moveTo>
                    <a:cubicBezTo>
                      <a:pt x="2606" y="1113"/>
                      <a:pt x="2911" y="1219"/>
                      <a:pt x="3154" y="1448"/>
                    </a:cubicBezTo>
                    <a:cubicBezTo>
                      <a:pt x="3612" y="1890"/>
                      <a:pt x="3672" y="2575"/>
                      <a:pt x="3292" y="3002"/>
                    </a:cubicBezTo>
                    <a:cubicBezTo>
                      <a:pt x="3094" y="3185"/>
                      <a:pt x="2835" y="3307"/>
                      <a:pt x="2560" y="3307"/>
                    </a:cubicBezTo>
                    <a:cubicBezTo>
                      <a:pt x="2286" y="3307"/>
                      <a:pt x="1981" y="3185"/>
                      <a:pt x="1722" y="2956"/>
                    </a:cubicBezTo>
                    <a:cubicBezTo>
                      <a:pt x="1265" y="2514"/>
                      <a:pt x="1219" y="1829"/>
                      <a:pt x="1600" y="1417"/>
                    </a:cubicBezTo>
                    <a:cubicBezTo>
                      <a:pt x="1783" y="1219"/>
                      <a:pt x="2057" y="1113"/>
                      <a:pt x="2316" y="1113"/>
                    </a:cubicBezTo>
                    <a:close/>
                    <a:moveTo>
                      <a:pt x="2210" y="0"/>
                    </a:moveTo>
                    <a:cubicBezTo>
                      <a:pt x="1677" y="0"/>
                      <a:pt x="1143" y="198"/>
                      <a:pt x="778" y="595"/>
                    </a:cubicBezTo>
                    <a:cubicBezTo>
                      <a:pt x="1" y="1433"/>
                      <a:pt x="107" y="2804"/>
                      <a:pt x="1037" y="3687"/>
                    </a:cubicBezTo>
                    <a:cubicBezTo>
                      <a:pt x="1524" y="4145"/>
                      <a:pt x="2134" y="4373"/>
                      <a:pt x="2697" y="4373"/>
                    </a:cubicBezTo>
                    <a:cubicBezTo>
                      <a:pt x="3231" y="4373"/>
                      <a:pt x="3764" y="4175"/>
                      <a:pt x="4130" y="3779"/>
                    </a:cubicBezTo>
                    <a:cubicBezTo>
                      <a:pt x="4907" y="2941"/>
                      <a:pt x="4800" y="1570"/>
                      <a:pt x="3855" y="686"/>
                    </a:cubicBezTo>
                    <a:cubicBezTo>
                      <a:pt x="3383" y="229"/>
                      <a:pt x="2789" y="0"/>
                      <a:pt x="2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661;p40">
              <a:extLst>
                <a:ext uri="{FF2B5EF4-FFF2-40B4-BE49-F238E27FC236}">
                  <a16:creationId xmlns:a16="http://schemas.microsoft.com/office/drawing/2014/main" id="{258D457F-070F-82E4-8B64-341B0207E68C}"/>
                </a:ext>
              </a:extLst>
            </p:cNvPr>
            <p:cNvGrpSpPr/>
            <p:nvPr/>
          </p:nvGrpSpPr>
          <p:grpSpPr>
            <a:xfrm>
              <a:off x="2188733" y="1725238"/>
              <a:ext cx="51285" cy="578115"/>
              <a:chOff x="562516" y="3571849"/>
              <a:chExt cx="18736" cy="211199"/>
            </a:xfrm>
          </p:grpSpPr>
          <p:sp>
            <p:nvSpPr>
              <p:cNvPr id="195" name="Google Shape;662;p40">
                <a:extLst>
                  <a:ext uri="{FF2B5EF4-FFF2-40B4-BE49-F238E27FC236}">
                    <a16:creationId xmlns:a16="http://schemas.microsoft.com/office/drawing/2014/main" id="{97AE9017-C3E7-918F-6E3E-D93CF55A7593}"/>
                  </a:ext>
                </a:extLst>
              </p:cNvPr>
              <p:cNvSpPr/>
              <p:nvPr/>
            </p:nvSpPr>
            <p:spPr>
              <a:xfrm>
                <a:off x="562516" y="3571849"/>
                <a:ext cx="11710" cy="107691"/>
              </a:xfrm>
              <a:custGeom>
                <a:avLst/>
                <a:gdLst/>
                <a:ahLst/>
                <a:cxnLst/>
                <a:rect l="l" t="t" r="r" b="b"/>
                <a:pathLst>
                  <a:path w="305" h="2805" extrusionOk="0">
                    <a:moveTo>
                      <a:pt x="122" y="1"/>
                    </a:moveTo>
                    <a:lnTo>
                      <a:pt x="0" y="16"/>
                    </a:lnTo>
                    <a:lnTo>
                      <a:pt x="183" y="2804"/>
                    </a:lnTo>
                    <a:lnTo>
                      <a:pt x="305" y="2804"/>
                    </a:lnTo>
                    <a:lnTo>
                      <a:pt x="12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663;p40">
                <a:extLst>
                  <a:ext uri="{FF2B5EF4-FFF2-40B4-BE49-F238E27FC236}">
                    <a16:creationId xmlns:a16="http://schemas.microsoft.com/office/drawing/2014/main" id="{2DD35F07-E151-F973-C121-7D0784D0BC58}"/>
                  </a:ext>
                </a:extLst>
              </p:cNvPr>
              <p:cNvSpPr/>
              <p:nvPr/>
            </p:nvSpPr>
            <p:spPr>
              <a:xfrm>
                <a:off x="573611" y="3734481"/>
                <a:ext cx="7640" cy="48567"/>
              </a:xfrm>
              <a:custGeom>
                <a:avLst/>
                <a:gdLst/>
                <a:ahLst/>
                <a:cxnLst/>
                <a:rect l="l" t="t" r="r" b="b"/>
                <a:pathLst>
                  <a:path w="199" h="1265" extrusionOk="0">
                    <a:moveTo>
                      <a:pt x="123" y="0"/>
                    </a:moveTo>
                    <a:lnTo>
                      <a:pt x="1" y="16"/>
                    </a:lnTo>
                    <a:lnTo>
                      <a:pt x="92" y="1265"/>
                    </a:lnTo>
                    <a:lnTo>
                      <a:pt x="199" y="1265"/>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664;p40">
              <a:extLst>
                <a:ext uri="{FF2B5EF4-FFF2-40B4-BE49-F238E27FC236}">
                  <a16:creationId xmlns:a16="http://schemas.microsoft.com/office/drawing/2014/main" id="{DDC64FD5-A823-BB88-95FE-D1C62F70A4CB}"/>
                </a:ext>
              </a:extLst>
            </p:cNvPr>
            <p:cNvGrpSpPr/>
            <p:nvPr/>
          </p:nvGrpSpPr>
          <p:grpSpPr>
            <a:xfrm>
              <a:off x="1647093" y="4231214"/>
              <a:ext cx="4848495" cy="117075"/>
              <a:chOff x="1647093" y="4231214"/>
              <a:chExt cx="4848495" cy="117075"/>
            </a:xfrm>
          </p:grpSpPr>
          <p:grpSp>
            <p:nvGrpSpPr>
              <p:cNvPr id="62" name="Google Shape;665;p40">
                <a:extLst>
                  <a:ext uri="{FF2B5EF4-FFF2-40B4-BE49-F238E27FC236}">
                    <a16:creationId xmlns:a16="http://schemas.microsoft.com/office/drawing/2014/main" id="{6C23FA02-0B40-25BF-C8AC-438D3FFEE567}"/>
                  </a:ext>
                </a:extLst>
              </p:cNvPr>
              <p:cNvGrpSpPr/>
              <p:nvPr/>
            </p:nvGrpSpPr>
            <p:grpSpPr>
              <a:xfrm>
                <a:off x="5845378" y="4231214"/>
                <a:ext cx="650210" cy="117075"/>
                <a:chOff x="5845378" y="4231214"/>
                <a:chExt cx="650210" cy="117075"/>
              </a:xfrm>
            </p:grpSpPr>
            <p:sp>
              <p:nvSpPr>
                <p:cNvPr id="193" name="Google Shape;666;p40">
                  <a:extLst>
                    <a:ext uri="{FF2B5EF4-FFF2-40B4-BE49-F238E27FC236}">
                      <a16:creationId xmlns:a16="http://schemas.microsoft.com/office/drawing/2014/main" id="{D74C65BE-8615-2148-445B-CAA3D4CAF3EB}"/>
                    </a:ext>
                  </a:extLst>
                </p:cNvPr>
                <p:cNvSpPr/>
                <p:nvPr/>
              </p:nvSpPr>
              <p:spPr>
                <a:xfrm>
                  <a:off x="6092033" y="4343350"/>
                  <a:ext cx="403555" cy="4939"/>
                </a:xfrm>
                <a:custGeom>
                  <a:avLst/>
                  <a:gdLst/>
                  <a:ahLst/>
                  <a:cxnLst/>
                  <a:rect l="l" t="t" r="r" b="b"/>
                  <a:pathLst>
                    <a:path w="3840" h="47" extrusionOk="0">
                      <a:moveTo>
                        <a:pt x="0" y="0"/>
                      </a:moveTo>
                      <a:lnTo>
                        <a:pt x="0" y="46"/>
                      </a:lnTo>
                      <a:lnTo>
                        <a:pt x="3840" y="46"/>
                      </a:lnTo>
                      <a:lnTo>
                        <a:pt x="384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667;p40">
                  <a:extLst>
                    <a:ext uri="{FF2B5EF4-FFF2-40B4-BE49-F238E27FC236}">
                      <a16:creationId xmlns:a16="http://schemas.microsoft.com/office/drawing/2014/main" id="{9E28B01A-69DE-EFBB-E079-A595F3F4C82F}"/>
                    </a:ext>
                  </a:extLst>
                </p:cNvPr>
                <p:cNvSpPr/>
                <p:nvPr/>
              </p:nvSpPr>
              <p:spPr>
                <a:xfrm>
                  <a:off x="5845378" y="4231214"/>
                  <a:ext cx="233936" cy="4939"/>
                </a:xfrm>
                <a:custGeom>
                  <a:avLst/>
                  <a:gdLst/>
                  <a:ahLst/>
                  <a:cxnLst/>
                  <a:rect l="l" t="t" r="r" b="b"/>
                  <a:pathLst>
                    <a:path w="2226" h="47" extrusionOk="0">
                      <a:moveTo>
                        <a:pt x="1" y="1"/>
                      </a:moveTo>
                      <a:lnTo>
                        <a:pt x="1" y="47"/>
                      </a:lnTo>
                      <a:lnTo>
                        <a:pt x="2225" y="47"/>
                      </a:lnTo>
                      <a:lnTo>
                        <a:pt x="222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 name="Google Shape;668;p40">
                <a:extLst>
                  <a:ext uri="{FF2B5EF4-FFF2-40B4-BE49-F238E27FC236}">
                    <a16:creationId xmlns:a16="http://schemas.microsoft.com/office/drawing/2014/main" id="{5240A3BE-29C2-8AF7-1AA3-87A194708C40}"/>
                  </a:ext>
                </a:extLst>
              </p:cNvPr>
              <p:cNvSpPr/>
              <p:nvPr/>
            </p:nvSpPr>
            <p:spPr>
              <a:xfrm>
                <a:off x="1647093" y="4252128"/>
                <a:ext cx="525252" cy="3258"/>
              </a:xfrm>
              <a:custGeom>
                <a:avLst/>
                <a:gdLst/>
                <a:ahLst/>
                <a:cxnLst/>
                <a:rect l="l" t="t" r="r" b="b"/>
                <a:pathLst>
                  <a:path w="4998" h="31" extrusionOk="0">
                    <a:moveTo>
                      <a:pt x="0" y="0"/>
                    </a:moveTo>
                    <a:lnTo>
                      <a:pt x="0" y="30"/>
                    </a:lnTo>
                    <a:lnTo>
                      <a:pt x="4998" y="30"/>
                    </a:lnTo>
                    <a:lnTo>
                      <a:pt x="499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669;p40">
                <a:extLst>
                  <a:ext uri="{FF2B5EF4-FFF2-40B4-BE49-F238E27FC236}">
                    <a16:creationId xmlns:a16="http://schemas.microsoft.com/office/drawing/2014/main" id="{9D839C45-7050-70BF-8459-515712616C92}"/>
                  </a:ext>
                </a:extLst>
              </p:cNvPr>
              <p:cNvSpPr/>
              <p:nvPr/>
            </p:nvSpPr>
            <p:spPr>
              <a:xfrm>
                <a:off x="2281124" y="4252128"/>
                <a:ext cx="77033" cy="3258"/>
              </a:xfrm>
              <a:custGeom>
                <a:avLst/>
                <a:gdLst/>
                <a:ahLst/>
                <a:cxnLst/>
                <a:rect l="l" t="t" r="r" b="b"/>
                <a:pathLst>
                  <a:path w="733" h="31" extrusionOk="0">
                    <a:moveTo>
                      <a:pt x="1" y="0"/>
                    </a:moveTo>
                    <a:lnTo>
                      <a:pt x="1" y="30"/>
                    </a:lnTo>
                    <a:lnTo>
                      <a:pt x="732" y="30"/>
                    </a:lnTo>
                    <a:lnTo>
                      <a:pt x="7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670;p40">
              <a:extLst>
                <a:ext uri="{FF2B5EF4-FFF2-40B4-BE49-F238E27FC236}">
                  <a16:creationId xmlns:a16="http://schemas.microsoft.com/office/drawing/2014/main" id="{A3E708D0-3086-C68C-2659-C3D110DA796D}"/>
                </a:ext>
              </a:extLst>
            </p:cNvPr>
            <p:cNvGrpSpPr/>
            <p:nvPr/>
          </p:nvGrpSpPr>
          <p:grpSpPr>
            <a:xfrm>
              <a:off x="2768951" y="405902"/>
              <a:ext cx="3623867" cy="4156146"/>
              <a:chOff x="3522481" y="405902"/>
              <a:chExt cx="3623867" cy="4156146"/>
            </a:xfrm>
          </p:grpSpPr>
          <p:sp>
            <p:nvSpPr>
              <p:cNvPr id="15" name="Google Shape;671;p40">
                <a:extLst>
                  <a:ext uri="{FF2B5EF4-FFF2-40B4-BE49-F238E27FC236}">
                    <a16:creationId xmlns:a16="http://schemas.microsoft.com/office/drawing/2014/main" id="{F9D083E7-225F-D057-59FB-CC679E13BA85}"/>
                  </a:ext>
                </a:extLst>
              </p:cNvPr>
              <p:cNvSpPr/>
              <p:nvPr/>
            </p:nvSpPr>
            <p:spPr>
              <a:xfrm>
                <a:off x="5219851" y="1168983"/>
                <a:ext cx="634128" cy="403450"/>
              </a:xfrm>
              <a:custGeom>
                <a:avLst/>
                <a:gdLst/>
                <a:ahLst/>
                <a:cxnLst/>
                <a:rect l="l" t="t" r="r" b="b"/>
                <a:pathLst>
                  <a:path w="6034" h="3839" extrusionOk="0">
                    <a:moveTo>
                      <a:pt x="3657" y="2415"/>
                    </a:moveTo>
                    <a:lnTo>
                      <a:pt x="3657" y="2415"/>
                    </a:lnTo>
                    <a:cubicBezTo>
                      <a:pt x="3649" y="2430"/>
                      <a:pt x="3638" y="2438"/>
                      <a:pt x="3634" y="2438"/>
                    </a:cubicBezTo>
                    <a:cubicBezTo>
                      <a:pt x="3630" y="2438"/>
                      <a:pt x="3634" y="2430"/>
                      <a:pt x="3657" y="2415"/>
                    </a:cubicBezTo>
                    <a:close/>
                    <a:moveTo>
                      <a:pt x="5453" y="0"/>
                    </a:moveTo>
                    <a:cubicBezTo>
                      <a:pt x="5259" y="0"/>
                      <a:pt x="5079" y="100"/>
                      <a:pt x="4982" y="282"/>
                    </a:cubicBezTo>
                    <a:lnTo>
                      <a:pt x="4982" y="313"/>
                    </a:lnTo>
                    <a:cubicBezTo>
                      <a:pt x="4876" y="541"/>
                      <a:pt x="4754" y="785"/>
                      <a:pt x="4632" y="1013"/>
                    </a:cubicBezTo>
                    <a:cubicBezTo>
                      <a:pt x="4510" y="1242"/>
                      <a:pt x="4373" y="1471"/>
                      <a:pt x="4251" y="1684"/>
                    </a:cubicBezTo>
                    <a:cubicBezTo>
                      <a:pt x="4114" y="1867"/>
                      <a:pt x="3977" y="2065"/>
                      <a:pt x="3824" y="2248"/>
                    </a:cubicBezTo>
                    <a:cubicBezTo>
                      <a:pt x="3808" y="2287"/>
                      <a:pt x="3785" y="2322"/>
                      <a:pt x="3755" y="2351"/>
                    </a:cubicBezTo>
                    <a:lnTo>
                      <a:pt x="3755" y="2351"/>
                    </a:lnTo>
                    <a:cubicBezTo>
                      <a:pt x="3585" y="2286"/>
                      <a:pt x="3418" y="2214"/>
                      <a:pt x="3261" y="2141"/>
                    </a:cubicBezTo>
                    <a:cubicBezTo>
                      <a:pt x="3017" y="2019"/>
                      <a:pt x="2803" y="1912"/>
                      <a:pt x="2590" y="1775"/>
                    </a:cubicBezTo>
                    <a:cubicBezTo>
                      <a:pt x="2377" y="1638"/>
                      <a:pt x="2148" y="1501"/>
                      <a:pt x="1935" y="1349"/>
                    </a:cubicBezTo>
                    <a:cubicBezTo>
                      <a:pt x="1828" y="1272"/>
                      <a:pt x="1737" y="1196"/>
                      <a:pt x="1615" y="1120"/>
                    </a:cubicBezTo>
                    <a:lnTo>
                      <a:pt x="1310" y="892"/>
                    </a:lnTo>
                    <a:cubicBezTo>
                      <a:pt x="1186" y="824"/>
                      <a:pt x="1051" y="790"/>
                      <a:pt x="918" y="790"/>
                    </a:cubicBezTo>
                    <a:cubicBezTo>
                      <a:pt x="691" y="790"/>
                      <a:pt x="468" y="888"/>
                      <a:pt x="305" y="1090"/>
                    </a:cubicBezTo>
                    <a:cubicBezTo>
                      <a:pt x="0" y="1410"/>
                      <a:pt x="15" y="1928"/>
                      <a:pt x="335" y="2232"/>
                    </a:cubicBezTo>
                    <a:cubicBezTo>
                      <a:pt x="472" y="2324"/>
                      <a:pt x="594" y="2400"/>
                      <a:pt x="701" y="2476"/>
                    </a:cubicBezTo>
                    <a:cubicBezTo>
                      <a:pt x="823" y="2552"/>
                      <a:pt x="945" y="2628"/>
                      <a:pt x="1067" y="2705"/>
                    </a:cubicBezTo>
                    <a:cubicBezTo>
                      <a:pt x="1310" y="2857"/>
                      <a:pt x="1554" y="3009"/>
                      <a:pt x="1828" y="3146"/>
                    </a:cubicBezTo>
                    <a:cubicBezTo>
                      <a:pt x="2072" y="3268"/>
                      <a:pt x="2362" y="3405"/>
                      <a:pt x="2621" y="3527"/>
                    </a:cubicBezTo>
                    <a:cubicBezTo>
                      <a:pt x="2925" y="3634"/>
                      <a:pt x="3230" y="3725"/>
                      <a:pt x="3535" y="3802"/>
                    </a:cubicBezTo>
                    <a:cubicBezTo>
                      <a:pt x="3624" y="3824"/>
                      <a:pt x="3705" y="3838"/>
                      <a:pt x="3790" y="3838"/>
                    </a:cubicBezTo>
                    <a:cubicBezTo>
                      <a:pt x="3821" y="3838"/>
                      <a:pt x="3853" y="3836"/>
                      <a:pt x="3885" y="3832"/>
                    </a:cubicBezTo>
                    <a:cubicBezTo>
                      <a:pt x="3977" y="3817"/>
                      <a:pt x="4068" y="3786"/>
                      <a:pt x="4175" y="3756"/>
                    </a:cubicBezTo>
                    <a:cubicBezTo>
                      <a:pt x="4297" y="3695"/>
                      <a:pt x="4418" y="3619"/>
                      <a:pt x="4525" y="3527"/>
                    </a:cubicBezTo>
                    <a:cubicBezTo>
                      <a:pt x="4677" y="3390"/>
                      <a:pt x="4799" y="3238"/>
                      <a:pt x="4906" y="3086"/>
                    </a:cubicBezTo>
                    <a:cubicBezTo>
                      <a:pt x="5089" y="2842"/>
                      <a:pt x="5241" y="2568"/>
                      <a:pt x="5363" y="2293"/>
                    </a:cubicBezTo>
                    <a:cubicBezTo>
                      <a:pt x="5592" y="1760"/>
                      <a:pt x="5805" y="1212"/>
                      <a:pt x="5957" y="663"/>
                    </a:cubicBezTo>
                    <a:cubicBezTo>
                      <a:pt x="6033" y="419"/>
                      <a:pt x="5927" y="175"/>
                      <a:pt x="5698" y="54"/>
                    </a:cubicBezTo>
                    <a:cubicBezTo>
                      <a:pt x="5617" y="18"/>
                      <a:pt x="5534" y="0"/>
                      <a:pt x="54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672;p40">
                <a:extLst>
                  <a:ext uri="{FF2B5EF4-FFF2-40B4-BE49-F238E27FC236}">
                    <a16:creationId xmlns:a16="http://schemas.microsoft.com/office/drawing/2014/main" id="{6E0D2962-8ACD-A8EC-163D-40B0DB5A026E}"/>
                  </a:ext>
                </a:extLst>
              </p:cNvPr>
              <p:cNvSpPr/>
              <p:nvPr/>
            </p:nvSpPr>
            <p:spPr>
              <a:xfrm>
                <a:off x="5807430" y="1082911"/>
                <a:ext cx="125060" cy="106143"/>
              </a:xfrm>
              <a:custGeom>
                <a:avLst/>
                <a:gdLst/>
                <a:ahLst/>
                <a:cxnLst/>
                <a:rect l="l" t="t" r="r" b="b"/>
                <a:pathLst>
                  <a:path w="1190" h="1010" extrusionOk="0">
                    <a:moveTo>
                      <a:pt x="700" y="0"/>
                    </a:moveTo>
                    <a:cubicBezTo>
                      <a:pt x="644" y="0"/>
                      <a:pt x="587" y="12"/>
                      <a:pt x="534" y="35"/>
                    </a:cubicBezTo>
                    <a:lnTo>
                      <a:pt x="1" y="370"/>
                    </a:lnTo>
                    <a:lnTo>
                      <a:pt x="610" y="1010"/>
                    </a:lnTo>
                    <a:lnTo>
                      <a:pt x="1037" y="629"/>
                    </a:lnTo>
                    <a:cubicBezTo>
                      <a:pt x="1052" y="614"/>
                      <a:pt x="1067" y="568"/>
                      <a:pt x="1098" y="553"/>
                    </a:cubicBezTo>
                    <a:cubicBezTo>
                      <a:pt x="1189" y="400"/>
                      <a:pt x="1143" y="217"/>
                      <a:pt x="991" y="111"/>
                    </a:cubicBezTo>
                    <a:lnTo>
                      <a:pt x="854" y="35"/>
                    </a:lnTo>
                    <a:cubicBezTo>
                      <a:pt x="808" y="12"/>
                      <a:pt x="755" y="0"/>
                      <a:pt x="700" y="0"/>
                    </a:cubicBez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673;p40">
                <a:extLst>
                  <a:ext uri="{FF2B5EF4-FFF2-40B4-BE49-F238E27FC236}">
                    <a16:creationId xmlns:a16="http://schemas.microsoft.com/office/drawing/2014/main" id="{84B27C57-F6EB-8065-01F0-BC544FE7F70A}"/>
                  </a:ext>
                </a:extLst>
              </p:cNvPr>
              <p:cNvSpPr/>
              <p:nvPr/>
            </p:nvSpPr>
            <p:spPr>
              <a:xfrm>
                <a:off x="4580881" y="4237625"/>
                <a:ext cx="134623" cy="225949"/>
              </a:xfrm>
              <a:custGeom>
                <a:avLst/>
                <a:gdLst/>
                <a:ahLst/>
                <a:cxnLst/>
                <a:rect l="l" t="t" r="r" b="b"/>
                <a:pathLst>
                  <a:path w="1281" h="2150" extrusionOk="0">
                    <a:moveTo>
                      <a:pt x="367" y="1"/>
                    </a:moveTo>
                    <a:lnTo>
                      <a:pt x="1" y="2134"/>
                    </a:lnTo>
                    <a:lnTo>
                      <a:pt x="930" y="2149"/>
                    </a:lnTo>
                    <a:lnTo>
                      <a:pt x="1281" y="31"/>
                    </a:lnTo>
                    <a:lnTo>
                      <a:pt x="367" y="1"/>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674;p40">
                <a:extLst>
                  <a:ext uri="{FF2B5EF4-FFF2-40B4-BE49-F238E27FC236}">
                    <a16:creationId xmlns:a16="http://schemas.microsoft.com/office/drawing/2014/main" id="{9555F324-AB3F-1769-928B-618AB4B97985}"/>
                  </a:ext>
                </a:extLst>
              </p:cNvPr>
              <p:cNvSpPr/>
              <p:nvPr/>
            </p:nvSpPr>
            <p:spPr>
              <a:xfrm>
                <a:off x="4558496" y="4423431"/>
                <a:ext cx="307501" cy="138617"/>
              </a:xfrm>
              <a:custGeom>
                <a:avLst/>
                <a:gdLst/>
                <a:ahLst/>
                <a:cxnLst/>
                <a:rect l="l" t="t" r="r" b="b"/>
                <a:pathLst>
                  <a:path w="2926" h="1319" extrusionOk="0">
                    <a:moveTo>
                      <a:pt x="260" y="0"/>
                    </a:moveTo>
                    <a:cubicBezTo>
                      <a:pt x="214" y="0"/>
                      <a:pt x="183" y="15"/>
                      <a:pt x="183" y="61"/>
                    </a:cubicBezTo>
                    <a:lnTo>
                      <a:pt x="31" y="853"/>
                    </a:lnTo>
                    <a:cubicBezTo>
                      <a:pt x="1" y="960"/>
                      <a:pt x="77" y="1036"/>
                      <a:pt x="153" y="1052"/>
                    </a:cubicBezTo>
                    <a:cubicBezTo>
                      <a:pt x="519" y="1082"/>
                      <a:pt x="686" y="1082"/>
                      <a:pt x="1143" y="1143"/>
                    </a:cubicBezTo>
                    <a:cubicBezTo>
                      <a:pt x="1399" y="1183"/>
                      <a:pt x="1998" y="1318"/>
                      <a:pt x="2397" y="1318"/>
                    </a:cubicBezTo>
                    <a:cubicBezTo>
                      <a:pt x="2450" y="1318"/>
                      <a:pt x="2500" y="1316"/>
                      <a:pt x="2545" y="1311"/>
                    </a:cubicBezTo>
                    <a:cubicBezTo>
                      <a:pt x="2926" y="1280"/>
                      <a:pt x="2865" y="899"/>
                      <a:pt x="2697" y="884"/>
                    </a:cubicBezTo>
                    <a:cubicBezTo>
                      <a:pt x="1951" y="823"/>
                      <a:pt x="1661" y="457"/>
                      <a:pt x="1433" y="214"/>
                    </a:cubicBezTo>
                    <a:cubicBezTo>
                      <a:pt x="1402" y="168"/>
                      <a:pt x="1341" y="137"/>
                      <a:pt x="1280" y="137"/>
                    </a:cubicBezTo>
                    <a:lnTo>
                      <a:pt x="26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675;p40">
                <a:extLst>
                  <a:ext uri="{FF2B5EF4-FFF2-40B4-BE49-F238E27FC236}">
                    <a16:creationId xmlns:a16="http://schemas.microsoft.com/office/drawing/2014/main" id="{3769EE53-C381-92AD-6BA6-D91E28CDDBFA}"/>
                  </a:ext>
                </a:extLst>
              </p:cNvPr>
              <p:cNvSpPr/>
              <p:nvPr/>
            </p:nvSpPr>
            <p:spPr>
              <a:xfrm>
                <a:off x="4598536" y="4324117"/>
                <a:ext cx="102570" cy="32158"/>
              </a:xfrm>
              <a:custGeom>
                <a:avLst/>
                <a:gdLst/>
                <a:ahLst/>
                <a:cxnLst/>
                <a:rect l="l" t="t" r="r" b="b"/>
                <a:pathLst>
                  <a:path w="976" h="306" extrusionOk="0">
                    <a:moveTo>
                      <a:pt x="61" y="1"/>
                    </a:moveTo>
                    <a:lnTo>
                      <a:pt x="0" y="275"/>
                    </a:lnTo>
                    <a:lnTo>
                      <a:pt x="930" y="305"/>
                    </a:lnTo>
                    <a:lnTo>
                      <a:pt x="976" y="46"/>
                    </a:lnTo>
                    <a:lnTo>
                      <a:pt x="61" y="1"/>
                    </a:lnTo>
                    <a:close/>
                  </a:path>
                </a:pathLst>
              </a:custGeom>
              <a:solidFill>
                <a:srgbClr val="CC91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676;p40">
                <a:extLst>
                  <a:ext uri="{FF2B5EF4-FFF2-40B4-BE49-F238E27FC236}">
                    <a16:creationId xmlns:a16="http://schemas.microsoft.com/office/drawing/2014/main" id="{70FCA87D-6505-53E6-F83B-F8EB2473DD10}"/>
                  </a:ext>
                </a:extLst>
              </p:cNvPr>
              <p:cNvSpPr/>
              <p:nvPr/>
            </p:nvSpPr>
            <p:spPr>
              <a:xfrm>
                <a:off x="4572893" y="1975159"/>
                <a:ext cx="574961" cy="2358696"/>
              </a:xfrm>
              <a:custGeom>
                <a:avLst/>
                <a:gdLst/>
                <a:ahLst/>
                <a:cxnLst/>
                <a:rect l="l" t="t" r="r" b="b"/>
                <a:pathLst>
                  <a:path w="5471" h="22444" extrusionOk="0">
                    <a:moveTo>
                      <a:pt x="2378" y="1"/>
                    </a:moveTo>
                    <a:cubicBezTo>
                      <a:pt x="2378" y="1"/>
                      <a:pt x="1677" y="8076"/>
                      <a:pt x="1677" y="10955"/>
                    </a:cubicBezTo>
                    <a:cubicBezTo>
                      <a:pt x="915" y="13728"/>
                      <a:pt x="1" y="22306"/>
                      <a:pt x="1" y="22306"/>
                    </a:cubicBezTo>
                    <a:lnTo>
                      <a:pt x="1677" y="22443"/>
                    </a:lnTo>
                    <a:cubicBezTo>
                      <a:pt x="1677" y="22443"/>
                      <a:pt x="3566" y="14155"/>
                      <a:pt x="4130" y="11321"/>
                    </a:cubicBezTo>
                    <a:cubicBezTo>
                      <a:pt x="4663" y="8731"/>
                      <a:pt x="5470" y="1113"/>
                      <a:pt x="5470" y="1113"/>
                    </a:cubicBezTo>
                    <a:lnTo>
                      <a:pt x="237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677;p40">
                <a:extLst>
                  <a:ext uri="{FF2B5EF4-FFF2-40B4-BE49-F238E27FC236}">
                    <a16:creationId xmlns:a16="http://schemas.microsoft.com/office/drawing/2014/main" id="{AB5A8860-FA72-1C46-12D1-86A6FEDE3A26}"/>
                  </a:ext>
                </a:extLst>
              </p:cNvPr>
              <p:cNvSpPr/>
              <p:nvPr/>
            </p:nvSpPr>
            <p:spPr>
              <a:xfrm>
                <a:off x="4761852" y="2332269"/>
                <a:ext cx="107405" cy="450006"/>
              </a:xfrm>
              <a:custGeom>
                <a:avLst/>
                <a:gdLst/>
                <a:ahLst/>
                <a:cxnLst/>
                <a:rect l="l" t="t" r="r" b="b"/>
                <a:pathLst>
                  <a:path w="1022" h="4282" extrusionOk="0">
                    <a:moveTo>
                      <a:pt x="945" y="0"/>
                    </a:moveTo>
                    <a:cubicBezTo>
                      <a:pt x="701" y="701"/>
                      <a:pt x="412" y="1478"/>
                      <a:pt x="122" y="2270"/>
                    </a:cubicBezTo>
                    <a:cubicBezTo>
                      <a:pt x="92" y="2956"/>
                      <a:pt x="31" y="3642"/>
                      <a:pt x="1" y="4281"/>
                    </a:cubicBezTo>
                    <a:cubicBezTo>
                      <a:pt x="564" y="3367"/>
                      <a:pt x="1021" y="1935"/>
                      <a:pt x="991" y="290"/>
                    </a:cubicBezTo>
                    <a:cubicBezTo>
                      <a:pt x="991" y="183"/>
                      <a:pt x="960" y="92"/>
                      <a:pt x="945" y="0"/>
                    </a:cubicBezTo>
                    <a:close/>
                  </a:path>
                </a:pathLst>
              </a:custGeom>
              <a:solidFill>
                <a:srgbClr val="191919">
                  <a:alpha val="8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678;p40">
                <a:extLst>
                  <a:ext uri="{FF2B5EF4-FFF2-40B4-BE49-F238E27FC236}">
                    <a16:creationId xmlns:a16="http://schemas.microsoft.com/office/drawing/2014/main" id="{BA8DB5B8-6155-0D8F-A53E-8706A061B94F}"/>
                  </a:ext>
                </a:extLst>
              </p:cNvPr>
              <p:cNvSpPr/>
              <p:nvPr/>
            </p:nvSpPr>
            <p:spPr>
              <a:xfrm>
                <a:off x="4558496" y="4263268"/>
                <a:ext cx="217857" cy="72199"/>
              </a:xfrm>
              <a:custGeom>
                <a:avLst/>
                <a:gdLst/>
                <a:ahLst/>
                <a:cxnLst/>
                <a:rect l="l" t="t" r="r" b="b"/>
                <a:pathLst>
                  <a:path w="2073" h="687" extrusionOk="0">
                    <a:moveTo>
                      <a:pt x="1" y="1"/>
                    </a:moveTo>
                    <a:lnTo>
                      <a:pt x="62" y="549"/>
                    </a:lnTo>
                    <a:lnTo>
                      <a:pt x="1875" y="686"/>
                    </a:lnTo>
                    <a:lnTo>
                      <a:pt x="2073" y="16"/>
                    </a:lnTo>
                    <a:lnTo>
                      <a:pt x="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679;p40">
                <a:extLst>
                  <a:ext uri="{FF2B5EF4-FFF2-40B4-BE49-F238E27FC236}">
                    <a16:creationId xmlns:a16="http://schemas.microsoft.com/office/drawing/2014/main" id="{0935B65B-9E43-AFE6-18CD-D562701A78D6}"/>
                  </a:ext>
                </a:extLst>
              </p:cNvPr>
              <p:cNvSpPr/>
              <p:nvPr/>
            </p:nvSpPr>
            <p:spPr>
              <a:xfrm>
                <a:off x="3602563" y="3581207"/>
                <a:ext cx="241923" cy="206612"/>
              </a:xfrm>
              <a:custGeom>
                <a:avLst/>
                <a:gdLst/>
                <a:ahLst/>
                <a:cxnLst/>
                <a:rect l="l" t="t" r="r" b="b"/>
                <a:pathLst>
                  <a:path w="2302" h="1966" extrusionOk="0">
                    <a:moveTo>
                      <a:pt x="1738" y="0"/>
                    </a:moveTo>
                    <a:lnTo>
                      <a:pt x="1" y="1234"/>
                    </a:lnTo>
                    <a:lnTo>
                      <a:pt x="564" y="1966"/>
                    </a:lnTo>
                    <a:lnTo>
                      <a:pt x="2301" y="701"/>
                    </a:lnTo>
                    <a:lnTo>
                      <a:pt x="1738" y="0"/>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680;p40">
                <a:extLst>
                  <a:ext uri="{FF2B5EF4-FFF2-40B4-BE49-F238E27FC236}">
                    <a16:creationId xmlns:a16="http://schemas.microsoft.com/office/drawing/2014/main" id="{49133167-2E37-17BD-1988-E921B8952C04}"/>
                  </a:ext>
                </a:extLst>
              </p:cNvPr>
              <p:cNvSpPr/>
              <p:nvPr/>
            </p:nvSpPr>
            <p:spPr>
              <a:xfrm>
                <a:off x="3522481" y="3689454"/>
                <a:ext cx="185593" cy="305714"/>
              </a:xfrm>
              <a:custGeom>
                <a:avLst/>
                <a:gdLst/>
                <a:ahLst/>
                <a:cxnLst/>
                <a:rect l="l" t="t" r="r" b="b"/>
                <a:pathLst>
                  <a:path w="1766" h="2909" extrusionOk="0">
                    <a:moveTo>
                      <a:pt x="907" y="0"/>
                    </a:moveTo>
                    <a:cubicBezTo>
                      <a:pt x="892" y="0"/>
                      <a:pt x="875" y="8"/>
                      <a:pt x="854" y="21"/>
                    </a:cubicBezTo>
                    <a:lnTo>
                      <a:pt x="108" y="372"/>
                    </a:lnTo>
                    <a:cubicBezTo>
                      <a:pt x="31" y="418"/>
                      <a:pt x="1" y="509"/>
                      <a:pt x="62" y="600"/>
                    </a:cubicBezTo>
                    <a:cubicBezTo>
                      <a:pt x="245" y="905"/>
                      <a:pt x="336" y="1057"/>
                      <a:pt x="565" y="1438"/>
                    </a:cubicBezTo>
                    <a:cubicBezTo>
                      <a:pt x="702" y="1682"/>
                      <a:pt x="1083" y="2368"/>
                      <a:pt x="1281" y="2718"/>
                    </a:cubicBezTo>
                    <a:cubicBezTo>
                      <a:pt x="1354" y="2858"/>
                      <a:pt x="1448" y="2908"/>
                      <a:pt x="1533" y="2908"/>
                    </a:cubicBezTo>
                    <a:cubicBezTo>
                      <a:pt x="1661" y="2908"/>
                      <a:pt x="1765" y="2795"/>
                      <a:pt x="1738" y="2703"/>
                    </a:cubicBezTo>
                    <a:cubicBezTo>
                      <a:pt x="1509" y="1972"/>
                      <a:pt x="1433" y="1438"/>
                      <a:pt x="1479" y="1118"/>
                    </a:cubicBezTo>
                    <a:cubicBezTo>
                      <a:pt x="1509" y="1042"/>
                      <a:pt x="1479" y="981"/>
                      <a:pt x="1464" y="936"/>
                    </a:cubicBezTo>
                    <a:lnTo>
                      <a:pt x="946" y="37"/>
                    </a:lnTo>
                    <a:cubicBezTo>
                      <a:pt x="937" y="12"/>
                      <a:pt x="924" y="0"/>
                      <a:pt x="9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681;p40">
                <a:extLst>
                  <a:ext uri="{FF2B5EF4-FFF2-40B4-BE49-F238E27FC236}">
                    <a16:creationId xmlns:a16="http://schemas.microsoft.com/office/drawing/2014/main" id="{A53799B1-285E-EEAE-5119-7EC7BD25E7F5}"/>
                  </a:ext>
                </a:extLst>
              </p:cNvPr>
              <p:cNvSpPr/>
              <p:nvPr/>
            </p:nvSpPr>
            <p:spPr>
              <a:xfrm>
                <a:off x="3690631" y="3630812"/>
                <a:ext cx="83338" cy="93007"/>
              </a:xfrm>
              <a:custGeom>
                <a:avLst/>
                <a:gdLst/>
                <a:ahLst/>
                <a:cxnLst/>
                <a:rect l="l" t="t" r="r" b="b"/>
                <a:pathLst>
                  <a:path w="793" h="885" extrusionOk="0">
                    <a:moveTo>
                      <a:pt x="214" y="0"/>
                    </a:moveTo>
                    <a:lnTo>
                      <a:pt x="1" y="168"/>
                    </a:lnTo>
                    <a:lnTo>
                      <a:pt x="564" y="884"/>
                    </a:lnTo>
                    <a:lnTo>
                      <a:pt x="793" y="732"/>
                    </a:lnTo>
                    <a:lnTo>
                      <a:pt x="214" y="0"/>
                    </a:lnTo>
                    <a:close/>
                  </a:path>
                </a:pathLst>
              </a:custGeom>
              <a:solidFill>
                <a:srgbClr val="CC91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682;p40">
                <a:extLst>
                  <a:ext uri="{FF2B5EF4-FFF2-40B4-BE49-F238E27FC236}">
                    <a16:creationId xmlns:a16="http://schemas.microsoft.com/office/drawing/2014/main" id="{240029D5-5C60-2B64-14DA-2D987334192E}"/>
                  </a:ext>
                </a:extLst>
              </p:cNvPr>
              <p:cNvSpPr/>
              <p:nvPr/>
            </p:nvSpPr>
            <p:spPr>
              <a:xfrm>
                <a:off x="3689055" y="1909476"/>
                <a:ext cx="1282654" cy="1827138"/>
              </a:xfrm>
              <a:custGeom>
                <a:avLst/>
                <a:gdLst/>
                <a:ahLst/>
                <a:cxnLst/>
                <a:rect l="l" t="t" r="r" b="b"/>
                <a:pathLst>
                  <a:path w="12205" h="17386" extrusionOk="0">
                    <a:moveTo>
                      <a:pt x="9218" y="1"/>
                    </a:moveTo>
                    <a:cubicBezTo>
                      <a:pt x="9218" y="1"/>
                      <a:pt x="7192" y="6369"/>
                      <a:pt x="6262" y="9310"/>
                    </a:cubicBezTo>
                    <a:cubicBezTo>
                      <a:pt x="4571" y="11489"/>
                      <a:pt x="0" y="16075"/>
                      <a:pt x="0" y="16075"/>
                    </a:cubicBezTo>
                    <a:lnTo>
                      <a:pt x="1067" y="17385"/>
                    </a:lnTo>
                    <a:cubicBezTo>
                      <a:pt x="1067" y="17385"/>
                      <a:pt x="7786" y="12662"/>
                      <a:pt x="8913" y="9996"/>
                    </a:cubicBezTo>
                    <a:cubicBezTo>
                      <a:pt x="9934" y="7558"/>
                      <a:pt x="12204" y="1083"/>
                      <a:pt x="12204" y="1083"/>
                    </a:cubicBezTo>
                    <a:lnTo>
                      <a:pt x="921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683;p40">
                <a:extLst>
                  <a:ext uri="{FF2B5EF4-FFF2-40B4-BE49-F238E27FC236}">
                    <a16:creationId xmlns:a16="http://schemas.microsoft.com/office/drawing/2014/main" id="{91DC57FC-3D25-CBF0-C23B-7331F0373240}"/>
                  </a:ext>
                </a:extLst>
              </p:cNvPr>
              <p:cNvSpPr/>
              <p:nvPr/>
            </p:nvSpPr>
            <p:spPr>
              <a:xfrm>
                <a:off x="3682644" y="3550730"/>
                <a:ext cx="179393" cy="192214"/>
              </a:xfrm>
              <a:custGeom>
                <a:avLst/>
                <a:gdLst/>
                <a:ahLst/>
                <a:cxnLst/>
                <a:rect l="l" t="t" r="r" b="b"/>
                <a:pathLst>
                  <a:path w="1707" h="1829" extrusionOk="0">
                    <a:moveTo>
                      <a:pt x="366" y="1"/>
                    </a:moveTo>
                    <a:lnTo>
                      <a:pt x="1" y="427"/>
                    </a:lnTo>
                    <a:lnTo>
                      <a:pt x="1143" y="1829"/>
                    </a:lnTo>
                    <a:lnTo>
                      <a:pt x="1707" y="1509"/>
                    </a:lnTo>
                    <a:lnTo>
                      <a:pt x="36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684;p40">
                <a:extLst>
                  <a:ext uri="{FF2B5EF4-FFF2-40B4-BE49-F238E27FC236}">
                    <a16:creationId xmlns:a16="http://schemas.microsoft.com/office/drawing/2014/main" id="{013FCA07-700C-4D0F-42F9-EF08881B21F4}"/>
                  </a:ext>
                </a:extLst>
              </p:cNvPr>
              <p:cNvSpPr/>
              <p:nvPr/>
            </p:nvSpPr>
            <p:spPr>
              <a:xfrm>
                <a:off x="4654551" y="1110340"/>
                <a:ext cx="725454" cy="988185"/>
              </a:xfrm>
              <a:custGeom>
                <a:avLst/>
                <a:gdLst/>
                <a:ahLst/>
                <a:cxnLst/>
                <a:rect l="l" t="t" r="r" b="b"/>
                <a:pathLst>
                  <a:path w="6903" h="9403" extrusionOk="0">
                    <a:moveTo>
                      <a:pt x="2473" y="1"/>
                    </a:moveTo>
                    <a:cubicBezTo>
                      <a:pt x="2330" y="1"/>
                      <a:pt x="2194" y="117"/>
                      <a:pt x="2179" y="261"/>
                    </a:cubicBezTo>
                    <a:cubicBezTo>
                      <a:pt x="1981" y="1587"/>
                      <a:pt x="1707" y="2897"/>
                      <a:pt x="1281" y="4192"/>
                    </a:cubicBezTo>
                    <a:cubicBezTo>
                      <a:pt x="732" y="5944"/>
                      <a:pt x="123" y="7209"/>
                      <a:pt x="1" y="7620"/>
                    </a:cubicBezTo>
                    <a:lnTo>
                      <a:pt x="4678" y="9403"/>
                    </a:lnTo>
                    <a:cubicBezTo>
                      <a:pt x="6217" y="5076"/>
                      <a:pt x="6872" y="2501"/>
                      <a:pt x="6903" y="1830"/>
                    </a:cubicBezTo>
                    <a:cubicBezTo>
                      <a:pt x="6887" y="1739"/>
                      <a:pt x="6842" y="1648"/>
                      <a:pt x="6765" y="1587"/>
                    </a:cubicBezTo>
                    <a:cubicBezTo>
                      <a:pt x="6674" y="1495"/>
                      <a:pt x="6552" y="1419"/>
                      <a:pt x="6446" y="1343"/>
                    </a:cubicBezTo>
                    <a:cubicBezTo>
                      <a:pt x="6232" y="1221"/>
                      <a:pt x="6019" y="1114"/>
                      <a:pt x="5821" y="1023"/>
                    </a:cubicBezTo>
                    <a:cubicBezTo>
                      <a:pt x="5166" y="749"/>
                      <a:pt x="4495" y="505"/>
                      <a:pt x="3840" y="307"/>
                    </a:cubicBezTo>
                    <a:cubicBezTo>
                      <a:pt x="3490" y="200"/>
                      <a:pt x="3109" y="124"/>
                      <a:pt x="2819" y="63"/>
                    </a:cubicBezTo>
                    <a:cubicBezTo>
                      <a:pt x="2713" y="48"/>
                      <a:pt x="2621" y="33"/>
                      <a:pt x="2515" y="2"/>
                    </a:cubicBezTo>
                    <a:lnTo>
                      <a:pt x="2499" y="2"/>
                    </a:lnTo>
                    <a:cubicBezTo>
                      <a:pt x="2491" y="1"/>
                      <a:pt x="2482" y="1"/>
                      <a:pt x="2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685;p40">
                <a:extLst>
                  <a:ext uri="{FF2B5EF4-FFF2-40B4-BE49-F238E27FC236}">
                    <a16:creationId xmlns:a16="http://schemas.microsoft.com/office/drawing/2014/main" id="{5A6C959D-DE54-F617-A380-6540DF824E7C}"/>
                  </a:ext>
                </a:extLst>
              </p:cNvPr>
              <p:cNvSpPr/>
              <p:nvPr/>
            </p:nvSpPr>
            <p:spPr>
              <a:xfrm>
                <a:off x="5045290" y="913604"/>
                <a:ext cx="221745" cy="335771"/>
              </a:xfrm>
              <a:custGeom>
                <a:avLst/>
                <a:gdLst/>
                <a:ahLst/>
                <a:cxnLst/>
                <a:rect l="l" t="t" r="r" b="b"/>
                <a:pathLst>
                  <a:path w="2110" h="3195" extrusionOk="0">
                    <a:moveTo>
                      <a:pt x="914" y="0"/>
                    </a:moveTo>
                    <a:cubicBezTo>
                      <a:pt x="838" y="686"/>
                      <a:pt x="595" y="1905"/>
                      <a:pt x="0" y="2164"/>
                    </a:cubicBezTo>
                    <a:cubicBezTo>
                      <a:pt x="320" y="2621"/>
                      <a:pt x="762" y="2941"/>
                      <a:pt x="1295" y="3124"/>
                    </a:cubicBezTo>
                    <a:cubicBezTo>
                      <a:pt x="1468" y="3174"/>
                      <a:pt x="1599" y="3194"/>
                      <a:pt x="1699" y="3194"/>
                    </a:cubicBezTo>
                    <a:cubicBezTo>
                      <a:pt x="2109" y="3194"/>
                      <a:pt x="1981" y="2849"/>
                      <a:pt x="1981" y="2849"/>
                    </a:cubicBezTo>
                    <a:cubicBezTo>
                      <a:pt x="1448" y="2514"/>
                      <a:pt x="1493" y="2133"/>
                      <a:pt x="1661" y="1752"/>
                    </a:cubicBezTo>
                    <a:cubicBezTo>
                      <a:pt x="1691" y="1646"/>
                      <a:pt x="1752" y="1554"/>
                      <a:pt x="1813" y="1478"/>
                    </a:cubicBezTo>
                    <a:lnTo>
                      <a:pt x="1295" y="625"/>
                    </a:lnTo>
                    <a:lnTo>
                      <a:pt x="914" y="0"/>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686;p40">
                <a:extLst>
                  <a:ext uri="{FF2B5EF4-FFF2-40B4-BE49-F238E27FC236}">
                    <a16:creationId xmlns:a16="http://schemas.microsoft.com/office/drawing/2014/main" id="{0DB57F8D-0208-270D-5D10-F2E6ECA91CF2}"/>
                  </a:ext>
                </a:extLst>
              </p:cNvPr>
              <p:cNvSpPr/>
              <p:nvPr/>
            </p:nvSpPr>
            <p:spPr>
              <a:xfrm>
                <a:off x="5013236" y="1123372"/>
                <a:ext cx="166677" cy="179393"/>
              </a:xfrm>
              <a:custGeom>
                <a:avLst/>
                <a:gdLst/>
                <a:ahLst/>
                <a:cxnLst/>
                <a:rect l="l" t="t" r="r" b="b"/>
                <a:pathLst>
                  <a:path w="1586" h="1707" extrusionOk="0">
                    <a:moveTo>
                      <a:pt x="1" y="0"/>
                    </a:moveTo>
                    <a:lnTo>
                      <a:pt x="1" y="0"/>
                    </a:lnTo>
                    <a:cubicBezTo>
                      <a:pt x="122" y="335"/>
                      <a:pt x="854" y="1585"/>
                      <a:pt x="1052" y="1706"/>
                    </a:cubicBezTo>
                    <a:cubicBezTo>
                      <a:pt x="1128" y="1387"/>
                      <a:pt x="1357" y="1021"/>
                      <a:pt x="1585" y="868"/>
                    </a:cubicBezTo>
                    <a:cubicBezTo>
                      <a:pt x="1143" y="670"/>
                      <a:pt x="762" y="381"/>
                      <a:pt x="397" y="61"/>
                    </a:cubicBez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687;p40">
                <a:extLst>
                  <a:ext uri="{FF2B5EF4-FFF2-40B4-BE49-F238E27FC236}">
                    <a16:creationId xmlns:a16="http://schemas.microsoft.com/office/drawing/2014/main" id="{932D4DA5-E69B-226B-0291-E9435545E22B}"/>
                  </a:ext>
                </a:extLst>
              </p:cNvPr>
              <p:cNvSpPr/>
              <p:nvPr/>
            </p:nvSpPr>
            <p:spPr>
              <a:xfrm>
                <a:off x="5190950" y="1198619"/>
                <a:ext cx="88173" cy="120121"/>
              </a:xfrm>
              <a:custGeom>
                <a:avLst/>
                <a:gdLst/>
                <a:ahLst/>
                <a:cxnLst/>
                <a:rect l="l" t="t" r="r" b="b"/>
                <a:pathLst>
                  <a:path w="839" h="1143" extrusionOk="0">
                    <a:moveTo>
                      <a:pt x="488" y="0"/>
                    </a:moveTo>
                    <a:cubicBezTo>
                      <a:pt x="351" y="122"/>
                      <a:pt x="184" y="198"/>
                      <a:pt x="1" y="213"/>
                    </a:cubicBezTo>
                    <a:cubicBezTo>
                      <a:pt x="138" y="412"/>
                      <a:pt x="229" y="869"/>
                      <a:pt x="229" y="1143"/>
                    </a:cubicBezTo>
                    <a:cubicBezTo>
                      <a:pt x="443" y="1021"/>
                      <a:pt x="793" y="518"/>
                      <a:pt x="839" y="290"/>
                    </a:cubicBezTo>
                    <a:lnTo>
                      <a:pt x="48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688;p40">
                <a:extLst>
                  <a:ext uri="{FF2B5EF4-FFF2-40B4-BE49-F238E27FC236}">
                    <a16:creationId xmlns:a16="http://schemas.microsoft.com/office/drawing/2014/main" id="{0515FA1D-A6A6-F92F-3352-F4E39D9FF5CC}"/>
                  </a:ext>
                </a:extLst>
              </p:cNvPr>
              <p:cNvSpPr/>
              <p:nvPr/>
            </p:nvSpPr>
            <p:spPr>
              <a:xfrm>
                <a:off x="5054853" y="2074473"/>
                <a:ext cx="86596" cy="99312"/>
              </a:xfrm>
              <a:custGeom>
                <a:avLst/>
                <a:gdLst/>
                <a:ahLst/>
                <a:cxnLst/>
                <a:rect l="l" t="t" r="r" b="b"/>
                <a:pathLst>
                  <a:path w="824" h="945" extrusionOk="0">
                    <a:moveTo>
                      <a:pt x="260" y="0"/>
                    </a:moveTo>
                    <a:cubicBezTo>
                      <a:pt x="107" y="579"/>
                      <a:pt x="1" y="945"/>
                      <a:pt x="1" y="945"/>
                    </a:cubicBezTo>
                    <a:lnTo>
                      <a:pt x="808" y="762"/>
                    </a:lnTo>
                    <a:cubicBezTo>
                      <a:pt x="808" y="762"/>
                      <a:pt x="808" y="731"/>
                      <a:pt x="823" y="686"/>
                    </a:cubicBezTo>
                    <a:lnTo>
                      <a:pt x="823" y="655"/>
                    </a:lnTo>
                    <a:lnTo>
                      <a:pt x="229" y="731"/>
                    </a:lnTo>
                    <a:cubicBezTo>
                      <a:pt x="229" y="731"/>
                      <a:pt x="290" y="472"/>
                      <a:pt x="412" y="31"/>
                    </a:cubicBezTo>
                    <a:lnTo>
                      <a:pt x="260" y="0"/>
                    </a:lnTo>
                    <a:close/>
                  </a:path>
                </a:pathLst>
              </a:custGeom>
              <a:solidFill>
                <a:srgbClr val="191919">
                  <a:alpha val="8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689;p40">
                <a:extLst>
                  <a:ext uri="{FF2B5EF4-FFF2-40B4-BE49-F238E27FC236}">
                    <a16:creationId xmlns:a16="http://schemas.microsoft.com/office/drawing/2014/main" id="{F67CC24E-80A4-942E-6E8F-473EC8894E33}"/>
                  </a:ext>
                </a:extLst>
              </p:cNvPr>
              <p:cNvSpPr/>
              <p:nvPr/>
            </p:nvSpPr>
            <p:spPr>
              <a:xfrm>
                <a:off x="4643411" y="1973583"/>
                <a:ext cx="296256" cy="174664"/>
              </a:xfrm>
              <a:custGeom>
                <a:avLst/>
                <a:gdLst/>
                <a:ahLst/>
                <a:cxnLst/>
                <a:rect l="l" t="t" r="r" b="b"/>
                <a:pathLst>
                  <a:path w="2819" h="1662" extrusionOk="0">
                    <a:moveTo>
                      <a:pt x="15" y="0"/>
                    </a:moveTo>
                    <a:cubicBezTo>
                      <a:pt x="0" y="61"/>
                      <a:pt x="0" y="92"/>
                      <a:pt x="0" y="92"/>
                    </a:cubicBezTo>
                    <a:lnTo>
                      <a:pt x="2697" y="1661"/>
                    </a:lnTo>
                    <a:cubicBezTo>
                      <a:pt x="2697" y="1661"/>
                      <a:pt x="2743" y="1524"/>
                      <a:pt x="2819" y="1311"/>
                    </a:cubicBezTo>
                    <a:lnTo>
                      <a:pt x="15" y="0"/>
                    </a:lnTo>
                    <a:close/>
                  </a:path>
                </a:pathLst>
              </a:custGeom>
              <a:solidFill>
                <a:srgbClr val="191919">
                  <a:alpha val="8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690;p40">
                <a:extLst>
                  <a:ext uri="{FF2B5EF4-FFF2-40B4-BE49-F238E27FC236}">
                    <a16:creationId xmlns:a16="http://schemas.microsoft.com/office/drawing/2014/main" id="{3C78051B-7EEC-505F-C307-AB124C30075E}"/>
                  </a:ext>
                </a:extLst>
              </p:cNvPr>
              <p:cNvSpPr/>
              <p:nvPr/>
            </p:nvSpPr>
            <p:spPr>
              <a:xfrm>
                <a:off x="4590549" y="1108869"/>
                <a:ext cx="622988" cy="1007312"/>
              </a:xfrm>
              <a:custGeom>
                <a:avLst/>
                <a:gdLst/>
                <a:ahLst/>
                <a:cxnLst/>
                <a:rect l="l" t="t" r="r" b="b"/>
                <a:pathLst>
                  <a:path w="5928" h="9585" extrusionOk="0">
                    <a:moveTo>
                      <a:pt x="3119" y="0"/>
                    </a:moveTo>
                    <a:cubicBezTo>
                      <a:pt x="2692" y="0"/>
                      <a:pt x="2329" y="271"/>
                      <a:pt x="2240" y="687"/>
                    </a:cubicBezTo>
                    <a:cubicBezTo>
                      <a:pt x="1935" y="1890"/>
                      <a:pt x="1524" y="4115"/>
                      <a:pt x="1204" y="4998"/>
                    </a:cubicBezTo>
                    <a:cubicBezTo>
                      <a:pt x="823" y="6095"/>
                      <a:pt x="0" y="7985"/>
                      <a:pt x="0" y="7985"/>
                    </a:cubicBezTo>
                    <a:lnTo>
                      <a:pt x="3413" y="9584"/>
                    </a:lnTo>
                    <a:cubicBezTo>
                      <a:pt x="3413" y="9584"/>
                      <a:pt x="5927" y="1494"/>
                      <a:pt x="4419" y="123"/>
                    </a:cubicBezTo>
                    <a:cubicBezTo>
                      <a:pt x="4419" y="123"/>
                      <a:pt x="3733" y="16"/>
                      <a:pt x="3154" y="1"/>
                    </a:cubicBezTo>
                    <a:cubicBezTo>
                      <a:pt x="3142" y="1"/>
                      <a:pt x="3131" y="0"/>
                      <a:pt x="31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691;p40">
                <a:extLst>
                  <a:ext uri="{FF2B5EF4-FFF2-40B4-BE49-F238E27FC236}">
                    <a16:creationId xmlns:a16="http://schemas.microsoft.com/office/drawing/2014/main" id="{98033926-06A1-98BB-F85E-2A90AC729DBD}"/>
                  </a:ext>
                </a:extLst>
              </p:cNvPr>
              <p:cNvSpPr/>
              <p:nvPr/>
            </p:nvSpPr>
            <p:spPr>
              <a:xfrm>
                <a:off x="5077343" y="1196938"/>
                <a:ext cx="325051" cy="952874"/>
              </a:xfrm>
              <a:custGeom>
                <a:avLst/>
                <a:gdLst/>
                <a:ahLst/>
                <a:cxnLst/>
                <a:rect l="l" t="t" r="r" b="b"/>
                <a:pathLst>
                  <a:path w="3093" h="9067" extrusionOk="0">
                    <a:moveTo>
                      <a:pt x="1585" y="1"/>
                    </a:moveTo>
                    <a:cubicBezTo>
                      <a:pt x="1767" y="1688"/>
                      <a:pt x="24" y="9046"/>
                      <a:pt x="0" y="9066"/>
                    </a:cubicBezTo>
                    <a:lnTo>
                      <a:pt x="0" y="9066"/>
                    </a:lnTo>
                    <a:lnTo>
                      <a:pt x="1280" y="8899"/>
                    </a:lnTo>
                    <a:cubicBezTo>
                      <a:pt x="1280" y="8899"/>
                      <a:pt x="1524" y="7847"/>
                      <a:pt x="1752" y="6705"/>
                    </a:cubicBezTo>
                    <a:cubicBezTo>
                      <a:pt x="1981" y="5638"/>
                      <a:pt x="2423" y="3581"/>
                      <a:pt x="2971" y="1616"/>
                    </a:cubicBezTo>
                    <a:cubicBezTo>
                      <a:pt x="3093" y="1205"/>
                      <a:pt x="2910" y="747"/>
                      <a:pt x="2529" y="519"/>
                    </a:cubicBezTo>
                    <a:cubicBezTo>
                      <a:pt x="2103" y="245"/>
                      <a:pt x="1585" y="1"/>
                      <a:pt x="1585" y="1"/>
                    </a:cubicBezTo>
                    <a:close/>
                    <a:moveTo>
                      <a:pt x="0" y="9066"/>
                    </a:moveTo>
                    <a:lnTo>
                      <a:pt x="0" y="9066"/>
                    </a:lnTo>
                    <a:cubicBezTo>
                      <a:pt x="0" y="9066"/>
                      <a:pt x="0" y="9066"/>
                      <a:pt x="0" y="9066"/>
                    </a:cubicBezTo>
                    <a:cubicBezTo>
                      <a:pt x="0" y="9066"/>
                      <a:pt x="0" y="9066"/>
                      <a:pt x="0" y="90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692;p40">
                <a:extLst>
                  <a:ext uri="{FF2B5EF4-FFF2-40B4-BE49-F238E27FC236}">
                    <a16:creationId xmlns:a16="http://schemas.microsoft.com/office/drawing/2014/main" id="{7345F564-2951-DE06-B8A5-7D73DC779E9E}"/>
                  </a:ext>
                </a:extLst>
              </p:cNvPr>
              <p:cNvSpPr/>
              <p:nvPr/>
            </p:nvSpPr>
            <p:spPr>
              <a:xfrm>
                <a:off x="5166988" y="977606"/>
                <a:ext cx="68941" cy="120226"/>
              </a:xfrm>
              <a:custGeom>
                <a:avLst/>
                <a:gdLst/>
                <a:ahLst/>
                <a:cxnLst/>
                <a:rect l="l" t="t" r="r" b="b"/>
                <a:pathLst>
                  <a:path w="656" h="1144" extrusionOk="0">
                    <a:moveTo>
                      <a:pt x="153" y="1"/>
                    </a:moveTo>
                    <a:cubicBezTo>
                      <a:pt x="122" y="92"/>
                      <a:pt x="76" y="183"/>
                      <a:pt x="61" y="275"/>
                    </a:cubicBezTo>
                    <a:cubicBezTo>
                      <a:pt x="0" y="564"/>
                      <a:pt x="259" y="991"/>
                      <a:pt x="503" y="1143"/>
                    </a:cubicBezTo>
                    <a:cubicBezTo>
                      <a:pt x="533" y="1037"/>
                      <a:pt x="594" y="945"/>
                      <a:pt x="655" y="869"/>
                    </a:cubicBezTo>
                    <a:lnTo>
                      <a:pt x="625" y="839"/>
                    </a:lnTo>
                    <a:lnTo>
                      <a:pt x="153" y="1"/>
                    </a:lnTo>
                    <a:close/>
                  </a:path>
                </a:pathLst>
              </a:custGeom>
              <a:solidFill>
                <a:srgbClr val="CC91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693;p40">
                <a:extLst>
                  <a:ext uri="{FF2B5EF4-FFF2-40B4-BE49-F238E27FC236}">
                    <a16:creationId xmlns:a16="http://schemas.microsoft.com/office/drawing/2014/main" id="{0F7DBC04-0CE5-B48C-7DF7-1E969C6B8C41}"/>
                  </a:ext>
                </a:extLst>
              </p:cNvPr>
              <p:cNvSpPr/>
              <p:nvPr/>
            </p:nvSpPr>
            <p:spPr>
              <a:xfrm>
                <a:off x="5306238" y="697425"/>
                <a:ext cx="93007" cy="153750"/>
              </a:xfrm>
              <a:custGeom>
                <a:avLst/>
                <a:gdLst/>
                <a:ahLst/>
                <a:cxnLst/>
                <a:rect l="l" t="t" r="r" b="b"/>
                <a:pathLst>
                  <a:path w="885" h="1463" extrusionOk="0">
                    <a:moveTo>
                      <a:pt x="46" y="0"/>
                    </a:moveTo>
                    <a:cubicBezTo>
                      <a:pt x="46" y="0"/>
                      <a:pt x="1" y="655"/>
                      <a:pt x="549" y="1463"/>
                    </a:cubicBezTo>
                    <a:cubicBezTo>
                      <a:pt x="884" y="914"/>
                      <a:pt x="656" y="76"/>
                      <a:pt x="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694;p40">
                <a:extLst>
                  <a:ext uri="{FF2B5EF4-FFF2-40B4-BE49-F238E27FC236}">
                    <a16:creationId xmlns:a16="http://schemas.microsoft.com/office/drawing/2014/main" id="{09E6DFBF-25EA-1E9F-1B94-A112CF6CEEBA}"/>
                  </a:ext>
                </a:extLst>
              </p:cNvPr>
              <p:cNvSpPr/>
              <p:nvPr/>
            </p:nvSpPr>
            <p:spPr>
              <a:xfrm>
                <a:off x="5102881" y="700473"/>
                <a:ext cx="301195" cy="376546"/>
              </a:xfrm>
              <a:custGeom>
                <a:avLst/>
                <a:gdLst/>
                <a:ahLst/>
                <a:cxnLst/>
                <a:rect l="l" t="t" r="r" b="b"/>
                <a:pathLst>
                  <a:path w="2866" h="3583" extrusionOk="0">
                    <a:moveTo>
                      <a:pt x="1230" y="0"/>
                    </a:moveTo>
                    <a:cubicBezTo>
                      <a:pt x="697" y="0"/>
                      <a:pt x="215" y="344"/>
                      <a:pt x="77" y="885"/>
                    </a:cubicBezTo>
                    <a:cubicBezTo>
                      <a:pt x="1" y="1084"/>
                      <a:pt x="1" y="1297"/>
                      <a:pt x="62" y="1510"/>
                    </a:cubicBezTo>
                    <a:cubicBezTo>
                      <a:pt x="275" y="2409"/>
                      <a:pt x="351" y="2942"/>
                      <a:pt x="884" y="3338"/>
                    </a:cubicBezTo>
                    <a:cubicBezTo>
                      <a:pt x="1099" y="3503"/>
                      <a:pt x="1356" y="3583"/>
                      <a:pt x="1611" y="3583"/>
                    </a:cubicBezTo>
                    <a:cubicBezTo>
                      <a:pt x="1971" y="3583"/>
                      <a:pt x="2328" y="3422"/>
                      <a:pt x="2560" y="3110"/>
                    </a:cubicBezTo>
                    <a:cubicBezTo>
                      <a:pt x="2713" y="2912"/>
                      <a:pt x="2789" y="2683"/>
                      <a:pt x="2804" y="2440"/>
                    </a:cubicBezTo>
                    <a:cubicBezTo>
                      <a:pt x="2865" y="1602"/>
                      <a:pt x="2515" y="291"/>
                      <a:pt x="1570" y="47"/>
                    </a:cubicBezTo>
                    <a:cubicBezTo>
                      <a:pt x="1456" y="16"/>
                      <a:pt x="1342" y="0"/>
                      <a:pt x="1230" y="0"/>
                    </a:cubicBez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695;p40">
                <a:extLst>
                  <a:ext uri="{FF2B5EF4-FFF2-40B4-BE49-F238E27FC236}">
                    <a16:creationId xmlns:a16="http://schemas.microsoft.com/office/drawing/2014/main" id="{693588D5-E5D9-42FF-9235-8EE804FED229}"/>
                  </a:ext>
                </a:extLst>
              </p:cNvPr>
              <p:cNvSpPr/>
              <p:nvPr/>
            </p:nvSpPr>
            <p:spPr>
              <a:xfrm>
                <a:off x="4972355" y="593803"/>
                <a:ext cx="423207" cy="419109"/>
              </a:xfrm>
              <a:custGeom>
                <a:avLst/>
                <a:gdLst/>
                <a:ahLst/>
                <a:cxnLst/>
                <a:rect l="l" t="t" r="r" b="b"/>
                <a:pathLst>
                  <a:path w="4027" h="3988" extrusionOk="0">
                    <a:moveTo>
                      <a:pt x="2870" y="0"/>
                    </a:moveTo>
                    <a:cubicBezTo>
                      <a:pt x="2554" y="0"/>
                      <a:pt x="2245" y="70"/>
                      <a:pt x="2066" y="179"/>
                    </a:cubicBezTo>
                    <a:cubicBezTo>
                      <a:pt x="2279" y="194"/>
                      <a:pt x="2385" y="377"/>
                      <a:pt x="2325" y="468"/>
                    </a:cubicBezTo>
                    <a:cubicBezTo>
                      <a:pt x="2325" y="468"/>
                      <a:pt x="2027" y="375"/>
                      <a:pt x="1688" y="375"/>
                    </a:cubicBezTo>
                    <a:cubicBezTo>
                      <a:pt x="1496" y="375"/>
                      <a:pt x="1292" y="405"/>
                      <a:pt x="1121" y="499"/>
                    </a:cubicBezTo>
                    <a:cubicBezTo>
                      <a:pt x="1319" y="575"/>
                      <a:pt x="1532" y="880"/>
                      <a:pt x="755" y="986"/>
                    </a:cubicBezTo>
                    <a:cubicBezTo>
                      <a:pt x="1" y="1077"/>
                      <a:pt x="218" y="1824"/>
                      <a:pt x="592" y="1824"/>
                    </a:cubicBezTo>
                    <a:cubicBezTo>
                      <a:pt x="595" y="1824"/>
                      <a:pt x="599" y="1824"/>
                      <a:pt x="603" y="1824"/>
                    </a:cubicBezTo>
                    <a:lnTo>
                      <a:pt x="603" y="1824"/>
                    </a:lnTo>
                    <a:cubicBezTo>
                      <a:pt x="390" y="2129"/>
                      <a:pt x="161" y="2830"/>
                      <a:pt x="618" y="3135"/>
                    </a:cubicBezTo>
                    <a:cubicBezTo>
                      <a:pt x="1075" y="3439"/>
                      <a:pt x="1380" y="3820"/>
                      <a:pt x="1289" y="3988"/>
                    </a:cubicBezTo>
                    <a:cubicBezTo>
                      <a:pt x="1456" y="3988"/>
                      <a:pt x="1776" y="3805"/>
                      <a:pt x="1563" y="3317"/>
                    </a:cubicBezTo>
                    <a:lnTo>
                      <a:pt x="1563" y="3317"/>
                    </a:lnTo>
                    <a:cubicBezTo>
                      <a:pt x="1572" y="3318"/>
                      <a:pt x="1580" y="3318"/>
                      <a:pt x="1589" y="3318"/>
                    </a:cubicBezTo>
                    <a:cubicBezTo>
                      <a:pt x="2093" y="3318"/>
                      <a:pt x="2016" y="2443"/>
                      <a:pt x="1807" y="2099"/>
                    </a:cubicBezTo>
                    <a:lnTo>
                      <a:pt x="1807" y="2099"/>
                    </a:lnTo>
                    <a:cubicBezTo>
                      <a:pt x="1866" y="2108"/>
                      <a:pt x="1929" y="2113"/>
                      <a:pt x="1995" y="2113"/>
                    </a:cubicBezTo>
                    <a:cubicBezTo>
                      <a:pt x="2734" y="2113"/>
                      <a:pt x="3797" y="1508"/>
                      <a:pt x="3909" y="864"/>
                    </a:cubicBezTo>
                    <a:cubicBezTo>
                      <a:pt x="4027" y="227"/>
                      <a:pt x="3438" y="0"/>
                      <a:pt x="28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696;p40">
                <a:extLst>
                  <a:ext uri="{FF2B5EF4-FFF2-40B4-BE49-F238E27FC236}">
                    <a16:creationId xmlns:a16="http://schemas.microsoft.com/office/drawing/2014/main" id="{0A8B48A8-BB4A-09B4-9F08-0CB6F8C02F83}"/>
                  </a:ext>
                </a:extLst>
              </p:cNvPr>
              <p:cNvSpPr/>
              <p:nvPr/>
            </p:nvSpPr>
            <p:spPr>
              <a:xfrm>
                <a:off x="4987593" y="779084"/>
                <a:ext cx="59377" cy="73775"/>
              </a:xfrm>
              <a:custGeom>
                <a:avLst/>
                <a:gdLst/>
                <a:ahLst/>
                <a:cxnLst/>
                <a:rect l="l" t="t" r="r" b="b"/>
                <a:pathLst>
                  <a:path w="565" h="702" extrusionOk="0">
                    <a:moveTo>
                      <a:pt x="565" y="0"/>
                    </a:moveTo>
                    <a:cubicBezTo>
                      <a:pt x="214" y="31"/>
                      <a:pt x="1" y="320"/>
                      <a:pt x="1" y="701"/>
                    </a:cubicBezTo>
                    <a:cubicBezTo>
                      <a:pt x="153" y="412"/>
                      <a:pt x="336" y="183"/>
                      <a:pt x="5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697;p40">
                <a:extLst>
                  <a:ext uri="{FF2B5EF4-FFF2-40B4-BE49-F238E27FC236}">
                    <a16:creationId xmlns:a16="http://schemas.microsoft.com/office/drawing/2014/main" id="{41DDDE13-C463-C4BB-A651-DE7FFD977368}"/>
                  </a:ext>
                </a:extLst>
              </p:cNvPr>
              <p:cNvSpPr/>
              <p:nvPr/>
            </p:nvSpPr>
            <p:spPr>
              <a:xfrm>
                <a:off x="5075662" y="891114"/>
                <a:ext cx="96790" cy="98367"/>
              </a:xfrm>
              <a:custGeom>
                <a:avLst/>
                <a:gdLst/>
                <a:ahLst/>
                <a:cxnLst/>
                <a:rect l="l" t="t" r="r" b="b"/>
                <a:pathLst>
                  <a:path w="921" h="936" extrusionOk="0">
                    <a:moveTo>
                      <a:pt x="351" y="1"/>
                    </a:moveTo>
                    <a:cubicBezTo>
                      <a:pt x="92" y="16"/>
                      <a:pt x="1" y="290"/>
                      <a:pt x="107" y="519"/>
                    </a:cubicBezTo>
                    <a:cubicBezTo>
                      <a:pt x="199" y="702"/>
                      <a:pt x="351" y="839"/>
                      <a:pt x="549" y="915"/>
                    </a:cubicBezTo>
                    <a:cubicBezTo>
                      <a:pt x="587" y="929"/>
                      <a:pt x="622" y="936"/>
                      <a:pt x="654" y="936"/>
                    </a:cubicBezTo>
                    <a:cubicBezTo>
                      <a:pt x="831" y="936"/>
                      <a:pt x="921" y="740"/>
                      <a:pt x="869" y="534"/>
                    </a:cubicBezTo>
                    <a:cubicBezTo>
                      <a:pt x="824" y="306"/>
                      <a:pt x="610" y="1"/>
                      <a:pt x="351" y="1"/>
                    </a:cubicBez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698;p40">
                <a:extLst>
                  <a:ext uri="{FF2B5EF4-FFF2-40B4-BE49-F238E27FC236}">
                    <a16:creationId xmlns:a16="http://schemas.microsoft.com/office/drawing/2014/main" id="{9BCE2797-CAFC-004E-C514-FAF8BFA2A37B}"/>
                  </a:ext>
                </a:extLst>
              </p:cNvPr>
              <p:cNvSpPr/>
              <p:nvPr/>
            </p:nvSpPr>
            <p:spPr>
              <a:xfrm>
                <a:off x="5255057" y="850863"/>
                <a:ext cx="22490" cy="28375"/>
              </a:xfrm>
              <a:custGeom>
                <a:avLst/>
                <a:gdLst/>
                <a:ahLst/>
                <a:cxnLst/>
                <a:rect l="l" t="t" r="r" b="b"/>
                <a:pathLst>
                  <a:path w="214" h="270" extrusionOk="0">
                    <a:moveTo>
                      <a:pt x="99" y="0"/>
                    </a:moveTo>
                    <a:cubicBezTo>
                      <a:pt x="92" y="0"/>
                      <a:pt x="84" y="1"/>
                      <a:pt x="76" y="3"/>
                    </a:cubicBezTo>
                    <a:cubicBezTo>
                      <a:pt x="46" y="18"/>
                      <a:pt x="0" y="79"/>
                      <a:pt x="15" y="155"/>
                    </a:cubicBezTo>
                    <a:cubicBezTo>
                      <a:pt x="40" y="218"/>
                      <a:pt x="65" y="270"/>
                      <a:pt x="107" y="270"/>
                    </a:cubicBezTo>
                    <a:cubicBezTo>
                      <a:pt x="116" y="270"/>
                      <a:pt x="126" y="267"/>
                      <a:pt x="137" y="262"/>
                    </a:cubicBezTo>
                    <a:cubicBezTo>
                      <a:pt x="183" y="247"/>
                      <a:pt x="214" y="186"/>
                      <a:pt x="198" y="110"/>
                    </a:cubicBezTo>
                    <a:cubicBezTo>
                      <a:pt x="172" y="43"/>
                      <a:pt x="145" y="0"/>
                      <a:pt x="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699;p40">
                <a:extLst>
                  <a:ext uri="{FF2B5EF4-FFF2-40B4-BE49-F238E27FC236}">
                    <a16:creationId xmlns:a16="http://schemas.microsoft.com/office/drawing/2014/main" id="{48460DE5-4F5B-EF6C-CEB0-0E25C8398FA3}"/>
                  </a:ext>
                </a:extLst>
              </p:cNvPr>
              <p:cNvSpPr/>
              <p:nvPr/>
            </p:nvSpPr>
            <p:spPr>
              <a:xfrm>
                <a:off x="5343126" y="838041"/>
                <a:ext cx="22490" cy="29426"/>
              </a:xfrm>
              <a:custGeom>
                <a:avLst/>
                <a:gdLst/>
                <a:ahLst/>
                <a:cxnLst/>
                <a:rect l="l" t="t" r="r" b="b"/>
                <a:pathLst>
                  <a:path w="214" h="280" extrusionOk="0">
                    <a:moveTo>
                      <a:pt x="95" y="1"/>
                    </a:moveTo>
                    <a:cubicBezTo>
                      <a:pt x="89" y="1"/>
                      <a:pt x="83" y="1"/>
                      <a:pt x="76" y="3"/>
                    </a:cubicBezTo>
                    <a:cubicBezTo>
                      <a:pt x="46" y="34"/>
                      <a:pt x="0" y="79"/>
                      <a:pt x="31" y="155"/>
                    </a:cubicBezTo>
                    <a:cubicBezTo>
                      <a:pt x="44" y="224"/>
                      <a:pt x="70" y="280"/>
                      <a:pt x="119" y="280"/>
                    </a:cubicBezTo>
                    <a:cubicBezTo>
                      <a:pt x="125" y="280"/>
                      <a:pt x="131" y="279"/>
                      <a:pt x="137" y="277"/>
                    </a:cubicBezTo>
                    <a:cubicBezTo>
                      <a:pt x="198" y="262"/>
                      <a:pt x="213" y="201"/>
                      <a:pt x="198" y="125"/>
                    </a:cubicBezTo>
                    <a:cubicBezTo>
                      <a:pt x="185" y="57"/>
                      <a:pt x="147" y="1"/>
                      <a:pt x="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700;p40">
                <a:extLst>
                  <a:ext uri="{FF2B5EF4-FFF2-40B4-BE49-F238E27FC236}">
                    <a16:creationId xmlns:a16="http://schemas.microsoft.com/office/drawing/2014/main" id="{F37A91FA-8F47-D080-3C24-3F175A59A0B1}"/>
                  </a:ext>
                </a:extLst>
              </p:cNvPr>
              <p:cNvSpPr/>
              <p:nvPr/>
            </p:nvSpPr>
            <p:spPr>
              <a:xfrm>
                <a:off x="5317483" y="862318"/>
                <a:ext cx="48132" cy="72514"/>
              </a:xfrm>
              <a:custGeom>
                <a:avLst/>
                <a:gdLst/>
                <a:ahLst/>
                <a:cxnLst/>
                <a:rect l="l" t="t" r="r" b="b"/>
                <a:pathLst>
                  <a:path w="458" h="690" extrusionOk="0">
                    <a:moveTo>
                      <a:pt x="0" y="1"/>
                    </a:moveTo>
                    <a:lnTo>
                      <a:pt x="122" y="686"/>
                    </a:lnTo>
                    <a:cubicBezTo>
                      <a:pt x="122" y="686"/>
                      <a:pt x="142" y="689"/>
                      <a:pt x="174" y="689"/>
                    </a:cubicBezTo>
                    <a:cubicBezTo>
                      <a:pt x="245" y="689"/>
                      <a:pt x="373" y="674"/>
                      <a:pt x="457" y="580"/>
                    </a:cubicBezTo>
                    <a:cubicBezTo>
                      <a:pt x="290" y="412"/>
                      <a:pt x="138" y="214"/>
                      <a:pt x="0" y="1"/>
                    </a:cubicBezTo>
                    <a:close/>
                  </a:path>
                </a:pathLst>
              </a:custGeom>
              <a:solidFill>
                <a:srgbClr val="ED89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701;p40">
                <a:extLst>
                  <a:ext uri="{FF2B5EF4-FFF2-40B4-BE49-F238E27FC236}">
                    <a16:creationId xmlns:a16="http://schemas.microsoft.com/office/drawing/2014/main" id="{C5DE78AA-7CEF-7FB6-4888-ECFEA29CD70C}"/>
                  </a:ext>
                </a:extLst>
              </p:cNvPr>
              <p:cNvSpPr/>
              <p:nvPr/>
            </p:nvSpPr>
            <p:spPr>
              <a:xfrm>
                <a:off x="5253376" y="937565"/>
                <a:ext cx="60954" cy="24171"/>
              </a:xfrm>
              <a:custGeom>
                <a:avLst/>
                <a:gdLst/>
                <a:ahLst/>
                <a:cxnLst/>
                <a:rect l="l" t="t" r="r" b="b"/>
                <a:pathLst>
                  <a:path w="580" h="230" extrusionOk="0">
                    <a:moveTo>
                      <a:pt x="1" y="1"/>
                    </a:moveTo>
                    <a:lnTo>
                      <a:pt x="1" y="31"/>
                    </a:lnTo>
                    <a:cubicBezTo>
                      <a:pt x="123" y="168"/>
                      <a:pt x="290" y="229"/>
                      <a:pt x="458" y="229"/>
                    </a:cubicBezTo>
                    <a:cubicBezTo>
                      <a:pt x="504" y="199"/>
                      <a:pt x="519" y="199"/>
                      <a:pt x="549" y="199"/>
                    </a:cubicBezTo>
                    <a:cubicBezTo>
                      <a:pt x="580" y="199"/>
                      <a:pt x="580" y="199"/>
                      <a:pt x="580" y="184"/>
                    </a:cubicBezTo>
                    <a:cubicBezTo>
                      <a:pt x="580" y="168"/>
                      <a:pt x="580" y="168"/>
                      <a:pt x="549" y="168"/>
                    </a:cubicBezTo>
                    <a:cubicBezTo>
                      <a:pt x="531" y="170"/>
                      <a:pt x="512" y="171"/>
                      <a:pt x="494" y="171"/>
                    </a:cubicBezTo>
                    <a:cubicBezTo>
                      <a:pt x="327" y="171"/>
                      <a:pt x="156" y="110"/>
                      <a:pt x="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702;p40">
                <a:extLst>
                  <a:ext uri="{FF2B5EF4-FFF2-40B4-BE49-F238E27FC236}">
                    <a16:creationId xmlns:a16="http://schemas.microsoft.com/office/drawing/2014/main" id="{F06874DD-3763-BC99-0C30-1B87EA571FA1}"/>
                  </a:ext>
                </a:extLst>
              </p:cNvPr>
              <p:cNvSpPr/>
              <p:nvPr/>
            </p:nvSpPr>
            <p:spPr>
              <a:xfrm>
                <a:off x="5251799" y="935989"/>
                <a:ext cx="35311" cy="52546"/>
              </a:xfrm>
              <a:custGeom>
                <a:avLst/>
                <a:gdLst/>
                <a:ahLst/>
                <a:cxnLst/>
                <a:rect l="l" t="t" r="r" b="b"/>
                <a:pathLst>
                  <a:path w="336" h="500" extrusionOk="0">
                    <a:moveTo>
                      <a:pt x="16" y="0"/>
                    </a:moveTo>
                    <a:cubicBezTo>
                      <a:pt x="1" y="0"/>
                      <a:pt x="1" y="0"/>
                      <a:pt x="1" y="31"/>
                    </a:cubicBezTo>
                    <a:cubicBezTo>
                      <a:pt x="16" y="199"/>
                      <a:pt x="107" y="366"/>
                      <a:pt x="245" y="473"/>
                    </a:cubicBezTo>
                    <a:cubicBezTo>
                      <a:pt x="255" y="484"/>
                      <a:pt x="281" y="494"/>
                      <a:pt x="296" y="494"/>
                    </a:cubicBezTo>
                    <a:cubicBezTo>
                      <a:pt x="302" y="494"/>
                      <a:pt x="305" y="492"/>
                      <a:pt x="305" y="488"/>
                    </a:cubicBezTo>
                    <a:cubicBezTo>
                      <a:pt x="313" y="496"/>
                      <a:pt x="321" y="499"/>
                      <a:pt x="326" y="499"/>
                    </a:cubicBezTo>
                    <a:cubicBezTo>
                      <a:pt x="332" y="499"/>
                      <a:pt x="336" y="496"/>
                      <a:pt x="336" y="488"/>
                    </a:cubicBezTo>
                    <a:lnTo>
                      <a:pt x="336" y="473"/>
                    </a:lnTo>
                    <a:cubicBezTo>
                      <a:pt x="168" y="381"/>
                      <a:pt x="62" y="214"/>
                      <a:pt x="31" y="31"/>
                    </a:cubicBezTo>
                    <a:cubicBezTo>
                      <a:pt x="31" y="0"/>
                      <a:pt x="31" y="0"/>
                      <a:pt x="1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703;p40">
                <a:extLst>
                  <a:ext uri="{FF2B5EF4-FFF2-40B4-BE49-F238E27FC236}">
                    <a16:creationId xmlns:a16="http://schemas.microsoft.com/office/drawing/2014/main" id="{79AAB307-129F-A114-0C6F-964A7C85C0CC}"/>
                  </a:ext>
                </a:extLst>
              </p:cNvPr>
              <p:cNvSpPr/>
              <p:nvPr/>
            </p:nvSpPr>
            <p:spPr>
              <a:xfrm>
                <a:off x="5219851" y="811137"/>
                <a:ext cx="40040" cy="30477"/>
              </a:xfrm>
              <a:custGeom>
                <a:avLst/>
                <a:gdLst/>
                <a:ahLst/>
                <a:cxnLst/>
                <a:rect l="l" t="t" r="r" b="b"/>
                <a:pathLst>
                  <a:path w="381" h="290" extrusionOk="0">
                    <a:moveTo>
                      <a:pt x="335" y="0"/>
                    </a:moveTo>
                    <a:cubicBezTo>
                      <a:pt x="213" y="15"/>
                      <a:pt x="76" y="91"/>
                      <a:pt x="15" y="229"/>
                    </a:cubicBezTo>
                    <a:cubicBezTo>
                      <a:pt x="0" y="244"/>
                      <a:pt x="15" y="259"/>
                      <a:pt x="30" y="290"/>
                    </a:cubicBezTo>
                    <a:lnTo>
                      <a:pt x="61" y="290"/>
                    </a:lnTo>
                    <a:cubicBezTo>
                      <a:pt x="76" y="290"/>
                      <a:pt x="91" y="290"/>
                      <a:pt x="91" y="244"/>
                    </a:cubicBezTo>
                    <a:cubicBezTo>
                      <a:pt x="137" y="152"/>
                      <a:pt x="229" y="91"/>
                      <a:pt x="335" y="76"/>
                    </a:cubicBezTo>
                    <a:cubicBezTo>
                      <a:pt x="366" y="76"/>
                      <a:pt x="381" y="61"/>
                      <a:pt x="381" y="31"/>
                    </a:cubicBezTo>
                    <a:cubicBezTo>
                      <a:pt x="381" y="15"/>
                      <a:pt x="366" y="0"/>
                      <a:pt x="3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704;p40">
                <a:extLst>
                  <a:ext uri="{FF2B5EF4-FFF2-40B4-BE49-F238E27FC236}">
                    <a16:creationId xmlns:a16="http://schemas.microsoft.com/office/drawing/2014/main" id="{2372E4D2-487C-6420-0105-B53AE9F0C447}"/>
                  </a:ext>
                </a:extLst>
              </p:cNvPr>
              <p:cNvSpPr/>
              <p:nvPr/>
            </p:nvSpPr>
            <p:spPr>
              <a:xfrm>
                <a:off x="5339868" y="788647"/>
                <a:ext cx="41722" cy="30582"/>
              </a:xfrm>
              <a:custGeom>
                <a:avLst/>
                <a:gdLst/>
                <a:ahLst/>
                <a:cxnLst/>
                <a:rect l="l" t="t" r="r" b="b"/>
                <a:pathLst>
                  <a:path w="397" h="291" extrusionOk="0">
                    <a:moveTo>
                      <a:pt x="31" y="1"/>
                    </a:moveTo>
                    <a:cubicBezTo>
                      <a:pt x="16" y="1"/>
                      <a:pt x="1" y="16"/>
                      <a:pt x="1" y="46"/>
                    </a:cubicBezTo>
                    <a:cubicBezTo>
                      <a:pt x="1" y="77"/>
                      <a:pt x="16" y="92"/>
                      <a:pt x="31" y="92"/>
                    </a:cubicBezTo>
                    <a:cubicBezTo>
                      <a:pt x="153" y="107"/>
                      <a:pt x="260" y="168"/>
                      <a:pt x="321" y="260"/>
                    </a:cubicBezTo>
                    <a:cubicBezTo>
                      <a:pt x="336" y="290"/>
                      <a:pt x="336" y="290"/>
                      <a:pt x="351" y="290"/>
                    </a:cubicBezTo>
                    <a:lnTo>
                      <a:pt x="351" y="245"/>
                    </a:lnTo>
                    <a:cubicBezTo>
                      <a:pt x="382" y="229"/>
                      <a:pt x="397" y="214"/>
                      <a:pt x="382" y="199"/>
                    </a:cubicBezTo>
                    <a:cubicBezTo>
                      <a:pt x="305" y="77"/>
                      <a:pt x="168" y="1"/>
                      <a:pt x="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705;p40">
                <a:extLst>
                  <a:ext uri="{FF2B5EF4-FFF2-40B4-BE49-F238E27FC236}">
                    <a16:creationId xmlns:a16="http://schemas.microsoft.com/office/drawing/2014/main" id="{6719F9CE-1BDB-75D2-8738-9C1084DB271E}"/>
                  </a:ext>
                </a:extLst>
              </p:cNvPr>
              <p:cNvSpPr/>
              <p:nvPr/>
            </p:nvSpPr>
            <p:spPr>
              <a:xfrm>
                <a:off x="4505633" y="1122846"/>
                <a:ext cx="470919" cy="731129"/>
              </a:xfrm>
              <a:custGeom>
                <a:avLst/>
                <a:gdLst/>
                <a:ahLst/>
                <a:cxnLst/>
                <a:rect l="l" t="t" r="r" b="b"/>
                <a:pathLst>
                  <a:path w="4481" h="6957" extrusionOk="0">
                    <a:moveTo>
                      <a:pt x="3600" y="1"/>
                    </a:moveTo>
                    <a:cubicBezTo>
                      <a:pt x="3464" y="1"/>
                      <a:pt x="3326" y="36"/>
                      <a:pt x="3200" y="112"/>
                    </a:cubicBezTo>
                    <a:cubicBezTo>
                      <a:pt x="2926" y="340"/>
                      <a:pt x="2682" y="554"/>
                      <a:pt x="2439" y="782"/>
                    </a:cubicBezTo>
                    <a:cubicBezTo>
                      <a:pt x="2180" y="1011"/>
                      <a:pt x="1936" y="1239"/>
                      <a:pt x="1707" y="1483"/>
                    </a:cubicBezTo>
                    <a:cubicBezTo>
                      <a:pt x="1235" y="1986"/>
                      <a:pt x="778" y="2519"/>
                      <a:pt x="382" y="3067"/>
                    </a:cubicBezTo>
                    <a:lnTo>
                      <a:pt x="229" y="3296"/>
                    </a:lnTo>
                    <a:lnTo>
                      <a:pt x="199" y="3311"/>
                    </a:lnTo>
                    <a:lnTo>
                      <a:pt x="168" y="3387"/>
                    </a:lnTo>
                    <a:cubicBezTo>
                      <a:pt x="123" y="3448"/>
                      <a:pt x="107" y="3479"/>
                      <a:pt x="92" y="3540"/>
                    </a:cubicBezTo>
                    <a:cubicBezTo>
                      <a:pt x="47" y="3631"/>
                      <a:pt x="16" y="3738"/>
                      <a:pt x="16" y="3844"/>
                    </a:cubicBezTo>
                    <a:cubicBezTo>
                      <a:pt x="1" y="3997"/>
                      <a:pt x="16" y="4180"/>
                      <a:pt x="77" y="4347"/>
                    </a:cubicBezTo>
                    <a:cubicBezTo>
                      <a:pt x="107" y="4454"/>
                      <a:pt x="168" y="4576"/>
                      <a:pt x="229" y="4682"/>
                    </a:cubicBezTo>
                    <a:cubicBezTo>
                      <a:pt x="321" y="4881"/>
                      <a:pt x="427" y="5048"/>
                      <a:pt x="565" y="5200"/>
                    </a:cubicBezTo>
                    <a:cubicBezTo>
                      <a:pt x="702" y="5338"/>
                      <a:pt x="808" y="5475"/>
                      <a:pt x="945" y="5597"/>
                    </a:cubicBezTo>
                    <a:cubicBezTo>
                      <a:pt x="1433" y="6084"/>
                      <a:pt x="1966" y="6511"/>
                      <a:pt x="2560" y="6876"/>
                    </a:cubicBezTo>
                    <a:cubicBezTo>
                      <a:pt x="2645" y="6931"/>
                      <a:pt x="2741" y="6956"/>
                      <a:pt x="2836" y="6956"/>
                    </a:cubicBezTo>
                    <a:cubicBezTo>
                      <a:pt x="2983" y="6956"/>
                      <a:pt x="3129" y="6896"/>
                      <a:pt x="3231" y="6785"/>
                    </a:cubicBezTo>
                    <a:cubicBezTo>
                      <a:pt x="3414" y="6556"/>
                      <a:pt x="3398" y="6237"/>
                      <a:pt x="3185" y="6038"/>
                    </a:cubicBezTo>
                    <a:lnTo>
                      <a:pt x="3170" y="6023"/>
                    </a:lnTo>
                    <a:cubicBezTo>
                      <a:pt x="2957" y="5810"/>
                      <a:pt x="2728" y="5597"/>
                      <a:pt x="2499" y="5368"/>
                    </a:cubicBezTo>
                    <a:cubicBezTo>
                      <a:pt x="2301" y="5170"/>
                      <a:pt x="2088" y="4941"/>
                      <a:pt x="1890" y="4713"/>
                    </a:cubicBezTo>
                    <a:cubicBezTo>
                      <a:pt x="1799" y="4591"/>
                      <a:pt x="1707" y="4484"/>
                      <a:pt x="1631" y="4363"/>
                    </a:cubicBezTo>
                    <a:cubicBezTo>
                      <a:pt x="1570" y="4271"/>
                      <a:pt x="1494" y="4180"/>
                      <a:pt x="1463" y="4058"/>
                    </a:cubicBezTo>
                    <a:cubicBezTo>
                      <a:pt x="1457" y="4055"/>
                      <a:pt x="1451" y="4050"/>
                      <a:pt x="1446" y="4045"/>
                    </a:cubicBezTo>
                    <a:lnTo>
                      <a:pt x="1446" y="4045"/>
                    </a:lnTo>
                    <a:lnTo>
                      <a:pt x="1540" y="3921"/>
                    </a:lnTo>
                    <a:cubicBezTo>
                      <a:pt x="1921" y="3448"/>
                      <a:pt x="2332" y="3007"/>
                      <a:pt x="2789" y="2595"/>
                    </a:cubicBezTo>
                    <a:cubicBezTo>
                      <a:pt x="3018" y="2382"/>
                      <a:pt x="3261" y="2169"/>
                      <a:pt x="3490" y="1970"/>
                    </a:cubicBezTo>
                    <a:cubicBezTo>
                      <a:pt x="3718" y="1757"/>
                      <a:pt x="3977" y="1544"/>
                      <a:pt x="4206" y="1361"/>
                    </a:cubicBezTo>
                    <a:cubicBezTo>
                      <a:pt x="4450" y="1087"/>
                      <a:pt x="4480" y="706"/>
                      <a:pt x="4297" y="401"/>
                    </a:cubicBezTo>
                    <a:cubicBezTo>
                      <a:pt x="4144" y="146"/>
                      <a:pt x="3875" y="1"/>
                      <a:pt x="36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706;p40">
                <a:extLst>
                  <a:ext uri="{FF2B5EF4-FFF2-40B4-BE49-F238E27FC236}">
                    <a16:creationId xmlns:a16="http://schemas.microsoft.com/office/drawing/2014/main" id="{6E74D1C1-95E6-BB15-CCDB-E868D4662634}"/>
                  </a:ext>
                </a:extLst>
              </p:cNvPr>
              <p:cNvSpPr/>
              <p:nvPr/>
            </p:nvSpPr>
            <p:spPr>
              <a:xfrm>
                <a:off x="4765110" y="1774640"/>
                <a:ext cx="176135" cy="112554"/>
              </a:xfrm>
              <a:custGeom>
                <a:avLst/>
                <a:gdLst/>
                <a:ahLst/>
                <a:cxnLst/>
                <a:rect l="l" t="t" r="r" b="b"/>
                <a:pathLst>
                  <a:path w="1676" h="1071" extrusionOk="0">
                    <a:moveTo>
                      <a:pt x="756" y="0"/>
                    </a:moveTo>
                    <a:cubicBezTo>
                      <a:pt x="708" y="0"/>
                      <a:pt x="663" y="12"/>
                      <a:pt x="625" y="35"/>
                    </a:cubicBezTo>
                    <a:lnTo>
                      <a:pt x="289" y="263"/>
                    </a:lnTo>
                    <a:cubicBezTo>
                      <a:pt x="0" y="583"/>
                      <a:pt x="670" y="1071"/>
                      <a:pt x="670" y="1071"/>
                    </a:cubicBezTo>
                    <a:lnTo>
                      <a:pt x="1676" y="507"/>
                    </a:lnTo>
                    <a:lnTo>
                      <a:pt x="899" y="35"/>
                    </a:lnTo>
                    <a:cubicBezTo>
                      <a:pt x="853" y="12"/>
                      <a:pt x="804" y="0"/>
                      <a:pt x="756" y="0"/>
                    </a:cubicBez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707;p40">
                <a:extLst>
                  <a:ext uri="{FF2B5EF4-FFF2-40B4-BE49-F238E27FC236}">
                    <a16:creationId xmlns:a16="http://schemas.microsoft.com/office/drawing/2014/main" id="{0AF6080E-B8A7-F339-8BEB-29EFEB158C18}"/>
                  </a:ext>
                </a:extLst>
              </p:cNvPr>
              <p:cNvSpPr/>
              <p:nvPr/>
            </p:nvSpPr>
            <p:spPr>
              <a:xfrm>
                <a:off x="4835523" y="1829499"/>
                <a:ext cx="126636" cy="122433"/>
              </a:xfrm>
              <a:custGeom>
                <a:avLst/>
                <a:gdLst/>
                <a:ahLst/>
                <a:cxnLst/>
                <a:rect l="l" t="t" r="r" b="b"/>
                <a:pathLst>
                  <a:path w="1205" h="1165" extrusionOk="0">
                    <a:moveTo>
                      <a:pt x="1006" y="0"/>
                    </a:moveTo>
                    <a:lnTo>
                      <a:pt x="0" y="579"/>
                    </a:lnTo>
                    <a:lnTo>
                      <a:pt x="244" y="1036"/>
                    </a:lnTo>
                    <a:cubicBezTo>
                      <a:pt x="295" y="1117"/>
                      <a:pt x="380" y="1165"/>
                      <a:pt x="471" y="1165"/>
                    </a:cubicBezTo>
                    <a:cubicBezTo>
                      <a:pt x="517" y="1165"/>
                      <a:pt x="564" y="1153"/>
                      <a:pt x="610" y="1128"/>
                    </a:cubicBezTo>
                    <a:lnTo>
                      <a:pt x="1052" y="884"/>
                    </a:lnTo>
                    <a:cubicBezTo>
                      <a:pt x="1158" y="823"/>
                      <a:pt x="1204" y="686"/>
                      <a:pt x="1174" y="579"/>
                    </a:cubicBezTo>
                    <a:lnTo>
                      <a:pt x="1006" y="0"/>
                    </a:lnTo>
                    <a:close/>
                  </a:path>
                </a:pathLst>
              </a:custGeom>
              <a:solidFill>
                <a:srgbClr val="FFB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 name="Google Shape;708;p40">
                <a:extLst>
                  <a:ext uri="{FF2B5EF4-FFF2-40B4-BE49-F238E27FC236}">
                    <a16:creationId xmlns:a16="http://schemas.microsoft.com/office/drawing/2014/main" id="{8DC45B6E-A1A7-5373-1516-D2903153B0AD}"/>
                  </a:ext>
                </a:extLst>
              </p:cNvPr>
              <p:cNvGrpSpPr/>
              <p:nvPr/>
            </p:nvGrpSpPr>
            <p:grpSpPr>
              <a:xfrm>
                <a:off x="5514581" y="405902"/>
                <a:ext cx="1631768" cy="835591"/>
                <a:chOff x="1496650" y="3089864"/>
                <a:chExt cx="596123" cy="305261"/>
              </a:xfrm>
            </p:grpSpPr>
            <p:sp>
              <p:nvSpPr>
                <p:cNvPr id="53" name="Google Shape;709;p40">
                  <a:extLst>
                    <a:ext uri="{FF2B5EF4-FFF2-40B4-BE49-F238E27FC236}">
                      <a16:creationId xmlns:a16="http://schemas.microsoft.com/office/drawing/2014/main" id="{61942F75-E9DB-CD9C-CEA7-FCE9CE720ABC}"/>
                    </a:ext>
                  </a:extLst>
                </p:cNvPr>
                <p:cNvSpPr/>
                <p:nvPr/>
              </p:nvSpPr>
              <p:spPr>
                <a:xfrm>
                  <a:off x="1574472" y="3320913"/>
                  <a:ext cx="74328" cy="74213"/>
                </a:xfrm>
                <a:custGeom>
                  <a:avLst/>
                  <a:gdLst/>
                  <a:ahLst/>
                  <a:cxnLst/>
                  <a:rect l="l" t="t" r="r" b="b"/>
                  <a:pathLst>
                    <a:path w="1936" h="1933" extrusionOk="0">
                      <a:moveTo>
                        <a:pt x="1219" y="1"/>
                      </a:moveTo>
                      <a:lnTo>
                        <a:pt x="153" y="214"/>
                      </a:lnTo>
                      <a:cubicBezTo>
                        <a:pt x="153" y="214"/>
                        <a:pt x="0" y="1933"/>
                        <a:pt x="700" y="1933"/>
                      </a:cubicBezTo>
                      <a:cubicBezTo>
                        <a:pt x="734" y="1933"/>
                        <a:pt x="770" y="1929"/>
                        <a:pt x="808" y="1920"/>
                      </a:cubicBezTo>
                      <a:lnTo>
                        <a:pt x="1524" y="1798"/>
                      </a:lnTo>
                      <a:cubicBezTo>
                        <a:pt x="1798" y="1753"/>
                        <a:pt x="1935" y="1494"/>
                        <a:pt x="1752" y="1341"/>
                      </a:cubicBezTo>
                      <a:cubicBezTo>
                        <a:pt x="1356" y="1021"/>
                        <a:pt x="930" y="519"/>
                        <a:pt x="12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710;p40">
                  <a:extLst>
                    <a:ext uri="{FF2B5EF4-FFF2-40B4-BE49-F238E27FC236}">
                      <a16:creationId xmlns:a16="http://schemas.microsoft.com/office/drawing/2014/main" id="{9C326229-57C2-D2D1-5CA8-426B881917DD}"/>
                    </a:ext>
                  </a:extLst>
                </p:cNvPr>
                <p:cNvSpPr/>
                <p:nvPr/>
              </p:nvSpPr>
              <p:spPr>
                <a:xfrm>
                  <a:off x="1496650" y="3205696"/>
                  <a:ext cx="148041" cy="128116"/>
                </a:xfrm>
                <a:custGeom>
                  <a:avLst/>
                  <a:gdLst/>
                  <a:ahLst/>
                  <a:cxnLst/>
                  <a:rect l="l" t="t" r="r" b="b"/>
                  <a:pathLst>
                    <a:path w="3856" h="3337" extrusionOk="0">
                      <a:moveTo>
                        <a:pt x="3277" y="0"/>
                      </a:moveTo>
                      <a:lnTo>
                        <a:pt x="1189" y="411"/>
                      </a:lnTo>
                      <a:cubicBezTo>
                        <a:pt x="1037" y="457"/>
                        <a:pt x="900" y="488"/>
                        <a:pt x="793" y="564"/>
                      </a:cubicBezTo>
                      <a:cubicBezTo>
                        <a:pt x="610" y="670"/>
                        <a:pt x="458" y="792"/>
                        <a:pt x="336" y="929"/>
                      </a:cubicBezTo>
                      <a:cubicBezTo>
                        <a:pt x="123" y="1204"/>
                        <a:pt x="1" y="1524"/>
                        <a:pt x="1" y="1859"/>
                      </a:cubicBezTo>
                      <a:cubicBezTo>
                        <a:pt x="1" y="1966"/>
                        <a:pt x="1" y="2057"/>
                        <a:pt x="31" y="2148"/>
                      </a:cubicBezTo>
                      <a:cubicBezTo>
                        <a:pt x="184" y="2849"/>
                        <a:pt x="793" y="3337"/>
                        <a:pt x="1479" y="3337"/>
                      </a:cubicBezTo>
                      <a:cubicBezTo>
                        <a:pt x="1570" y="3337"/>
                        <a:pt x="1662" y="3337"/>
                        <a:pt x="1753" y="3306"/>
                      </a:cubicBezTo>
                      <a:lnTo>
                        <a:pt x="3856" y="2910"/>
                      </a:lnTo>
                      <a:cubicBezTo>
                        <a:pt x="3627" y="2072"/>
                        <a:pt x="3383" y="838"/>
                        <a:pt x="32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711;p40">
                  <a:extLst>
                    <a:ext uri="{FF2B5EF4-FFF2-40B4-BE49-F238E27FC236}">
                      <a16:creationId xmlns:a16="http://schemas.microsoft.com/office/drawing/2014/main" id="{E9A586EB-FA40-27C1-7C91-B1AD0BFD7FDD}"/>
                    </a:ext>
                  </a:extLst>
                </p:cNvPr>
                <p:cNvSpPr/>
                <p:nvPr/>
              </p:nvSpPr>
              <p:spPr>
                <a:xfrm>
                  <a:off x="1610254" y="3106834"/>
                  <a:ext cx="209930" cy="244522"/>
                </a:xfrm>
                <a:custGeom>
                  <a:avLst/>
                  <a:gdLst/>
                  <a:ahLst/>
                  <a:cxnLst/>
                  <a:rect l="l" t="t" r="r" b="b"/>
                  <a:pathLst>
                    <a:path w="5468" h="6369" extrusionOk="0">
                      <a:moveTo>
                        <a:pt x="4203" y="0"/>
                      </a:moveTo>
                      <a:lnTo>
                        <a:pt x="363" y="1615"/>
                      </a:lnTo>
                      <a:cubicBezTo>
                        <a:pt x="1" y="1676"/>
                        <a:pt x="897" y="6309"/>
                        <a:pt x="1269" y="6309"/>
                      </a:cubicBezTo>
                      <a:cubicBezTo>
                        <a:pt x="1272" y="6309"/>
                        <a:pt x="1275" y="6308"/>
                        <a:pt x="1278" y="6308"/>
                      </a:cubicBezTo>
                      <a:lnTo>
                        <a:pt x="5467" y="6369"/>
                      </a:lnTo>
                      <a:lnTo>
                        <a:pt x="5467" y="6369"/>
                      </a:lnTo>
                      <a:lnTo>
                        <a:pt x="420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712;p40">
                  <a:extLst>
                    <a:ext uri="{FF2B5EF4-FFF2-40B4-BE49-F238E27FC236}">
                      <a16:creationId xmlns:a16="http://schemas.microsoft.com/office/drawing/2014/main" id="{5D1102BB-87A9-2AD0-9ACC-000A2F6F00B1}"/>
                    </a:ext>
                  </a:extLst>
                </p:cNvPr>
                <p:cNvSpPr/>
                <p:nvPr/>
              </p:nvSpPr>
              <p:spPr>
                <a:xfrm>
                  <a:off x="1768663" y="3106220"/>
                  <a:ext cx="54441" cy="245136"/>
                </a:xfrm>
                <a:custGeom>
                  <a:avLst/>
                  <a:gdLst/>
                  <a:ahLst/>
                  <a:cxnLst/>
                  <a:rect l="l" t="t" r="r" b="b"/>
                  <a:pathLst>
                    <a:path w="1418" h="6385" extrusionOk="0">
                      <a:moveTo>
                        <a:pt x="107" y="1"/>
                      </a:moveTo>
                      <a:cubicBezTo>
                        <a:pt x="46" y="16"/>
                        <a:pt x="1" y="153"/>
                        <a:pt x="1" y="397"/>
                      </a:cubicBezTo>
                      <a:cubicBezTo>
                        <a:pt x="1" y="946"/>
                        <a:pt x="138" y="2043"/>
                        <a:pt x="382" y="3261"/>
                      </a:cubicBezTo>
                      <a:cubicBezTo>
                        <a:pt x="732" y="4983"/>
                        <a:pt x="1143" y="6385"/>
                        <a:pt x="1341" y="6385"/>
                      </a:cubicBezTo>
                      <a:cubicBezTo>
                        <a:pt x="1402" y="6354"/>
                        <a:pt x="1418" y="6232"/>
                        <a:pt x="1418" y="5973"/>
                      </a:cubicBezTo>
                      <a:lnTo>
                        <a:pt x="1418" y="5852"/>
                      </a:lnTo>
                      <a:cubicBezTo>
                        <a:pt x="1418" y="5593"/>
                        <a:pt x="1372" y="5288"/>
                        <a:pt x="1341" y="4937"/>
                      </a:cubicBezTo>
                      <a:cubicBezTo>
                        <a:pt x="1280" y="4511"/>
                        <a:pt x="1204" y="4038"/>
                        <a:pt x="1113" y="3520"/>
                      </a:cubicBezTo>
                      <a:cubicBezTo>
                        <a:pt x="1098" y="3383"/>
                        <a:pt x="1067" y="3277"/>
                        <a:pt x="1037" y="3140"/>
                      </a:cubicBezTo>
                      <a:cubicBezTo>
                        <a:pt x="991" y="2972"/>
                        <a:pt x="961" y="2774"/>
                        <a:pt x="915" y="2606"/>
                      </a:cubicBezTo>
                      <a:cubicBezTo>
                        <a:pt x="808" y="2073"/>
                        <a:pt x="686" y="1601"/>
                        <a:pt x="580" y="1205"/>
                      </a:cubicBezTo>
                      <a:cubicBezTo>
                        <a:pt x="534" y="1083"/>
                        <a:pt x="519" y="976"/>
                        <a:pt x="488" y="869"/>
                      </a:cubicBezTo>
                      <a:cubicBezTo>
                        <a:pt x="351" y="443"/>
                        <a:pt x="229" y="153"/>
                        <a:pt x="138" y="62"/>
                      </a:cubicBezTo>
                      <a:cubicBezTo>
                        <a:pt x="138" y="16"/>
                        <a:pt x="123" y="1"/>
                        <a:pt x="1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713;p40">
                  <a:extLst>
                    <a:ext uri="{FF2B5EF4-FFF2-40B4-BE49-F238E27FC236}">
                      <a16:creationId xmlns:a16="http://schemas.microsoft.com/office/drawing/2014/main" id="{0362B62E-71BF-5C0C-C101-241F94209D54}"/>
                    </a:ext>
                  </a:extLst>
                </p:cNvPr>
                <p:cNvSpPr/>
                <p:nvPr/>
              </p:nvSpPr>
              <p:spPr>
                <a:xfrm>
                  <a:off x="1783291" y="3200858"/>
                  <a:ext cx="63808" cy="60507"/>
                </a:xfrm>
                <a:custGeom>
                  <a:avLst/>
                  <a:gdLst/>
                  <a:ahLst/>
                  <a:cxnLst/>
                  <a:rect l="l" t="t" r="r" b="b"/>
                  <a:pathLst>
                    <a:path w="1662" h="1576" extrusionOk="0">
                      <a:moveTo>
                        <a:pt x="366" y="1"/>
                      </a:moveTo>
                      <a:cubicBezTo>
                        <a:pt x="342" y="1"/>
                        <a:pt x="321" y="2"/>
                        <a:pt x="305" y="4"/>
                      </a:cubicBezTo>
                      <a:cubicBezTo>
                        <a:pt x="92" y="50"/>
                        <a:pt x="1" y="431"/>
                        <a:pt x="92" y="873"/>
                      </a:cubicBezTo>
                      <a:cubicBezTo>
                        <a:pt x="165" y="1280"/>
                        <a:pt x="404" y="1576"/>
                        <a:pt x="584" y="1576"/>
                      </a:cubicBezTo>
                      <a:cubicBezTo>
                        <a:pt x="593" y="1576"/>
                        <a:pt x="602" y="1575"/>
                        <a:pt x="610" y="1573"/>
                      </a:cubicBezTo>
                      <a:cubicBezTo>
                        <a:pt x="839" y="1528"/>
                        <a:pt x="1661" y="995"/>
                        <a:pt x="1570" y="583"/>
                      </a:cubicBezTo>
                      <a:cubicBezTo>
                        <a:pt x="1499" y="175"/>
                        <a:pt x="661" y="1"/>
                        <a:pt x="3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714;p40">
                  <a:extLst>
                    <a:ext uri="{FF2B5EF4-FFF2-40B4-BE49-F238E27FC236}">
                      <a16:creationId xmlns:a16="http://schemas.microsoft.com/office/drawing/2014/main" id="{C3D6B0E8-EF67-6480-F0DF-88DE0F32F675}"/>
                    </a:ext>
                  </a:extLst>
                </p:cNvPr>
                <p:cNvSpPr/>
                <p:nvPr/>
              </p:nvSpPr>
              <p:spPr>
                <a:xfrm>
                  <a:off x="1883304" y="3179934"/>
                  <a:ext cx="209469" cy="39237"/>
                </a:xfrm>
                <a:custGeom>
                  <a:avLst/>
                  <a:gdLst/>
                  <a:ahLst/>
                  <a:cxnLst/>
                  <a:rect l="l" t="t" r="r" b="b"/>
                  <a:pathLst>
                    <a:path w="5456" h="1022" extrusionOk="0">
                      <a:moveTo>
                        <a:pt x="5440" y="1"/>
                      </a:moveTo>
                      <a:lnTo>
                        <a:pt x="1" y="884"/>
                      </a:lnTo>
                      <a:lnTo>
                        <a:pt x="16" y="1021"/>
                      </a:lnTo>
                      <a:lnTo>
                        <a:pt x="5455" y="138"/>
                      </a:lnTo>
                      <a:lnTo>
                        <a:pt x="544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715;p40">
                  <a:extLst>
                    <a:ext uri="{FF2B5EF4-FFF2-40B4-BE49-F238E27FC236}">
                      <a16:creationId xmlns:a16="http://schemas.microsoft.com/office/drawing/2014/main" id="{88698A17-D03E-CDD2-1F77-7C771E221285}"/>
                    </a:ext>
                  </a:extLst>
                </p:cNvPr>
                <p:cNvSpPr/>
                <p:nvPr/>
              </p:nvSpPr>
              <p:spPr>
                <a:xfrm>
                  <a:off x="1863416" y="3089864"/>
                  <a:ext cx="88955" cy="77246"/>
                </a:xfrm>
                <a:custGeom>
                  <a:avLst/>
                  <a:gdLst/>
                  <a:ahLst/>
                  <a:cxnLst/>
                  <a:rect l="l" t="t" r="r" b="b"/>
                  <a:pathLst>
                    <a:path w="2317" h="2012" extrusionOk="0">
                      <a:moveTo>
                        <a:pt x="2241" y="0"/>
                      </a:moveTo>
                      <a:lnTo>
                        <a:pt x="1" y="1905"/>
                      </a:lnTo>
                      <a:lnTo>
                        <a:pt x="92" y="2012"/>
                      </a:lnTo>
                      <a:lnTo>
                        <a:pt x="2317" y="107"/>
                      </a:lnTo>
                      <a:lnTo>
                        <a:pt x="224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716;p40">
                  <a:extLst>
                    <a:ext uri="{FF2B5EF4-FFF2-40B4-BE49-F238E27FC236}">
                      <a16:creationId xmlns:a16="http://schemas.microsoft.com/office/drawing/2014/main" id="{6E0A4A45-6A91-3616-A30C-545C54BC3A44}"/>
                    </a:ext>
                  </a:extLst>
                </p:cNvPr>
                <p:cNvSpPr/>
                <p:nvPr/>
              </p:nvSpPr>
              <p:spPr>
                <a:xfrm>
                  <a:off x="1989767" y="3315077"/>
                  <a:ext cx="33401" cy="15818"/>
                </a:xfrm>
                <a:custGeom>
                  <a:avLst/>
                  <a:gdLst/>
                  <a:ahLst/>
                  <a:cxnLst/>
                  <a:rect l="l" t="t" r="r" b="b"/>
                  <a:pathLst>
                    <a:path w="870" h="412" extrusionOk="0">
                      <a:moveTo>
                        <a:pt x="47" y="0"/>
                      </a:moveTo>
                      <a:lnTo>
                        <a:pt x="1" y="122"/>
                      </a:lnTo>
                      <a:lnTo>
                        <a:pt x="824" y="412"/>
                      </a:lnTo>
                      <a:lnTo>
                        <a:pt x="869" y="290"/>
                      </a:lnTo>
                      <a:lnTo>
                        <a:pt x="4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717;p40">
                  <a:extLst>
                    <a:ext uri="{FF2B5EF4-FFF2-40B4-BE49-F238E27FC236}">
                      <a16:creationId xmlns:a16="http://schemas.microsoft.com/office/drawing/2014/main" id="{CF9FE30A-7436-3BC0-42CD-EE767DA5A8CB}"/>
                    </a:ext>
                  </a:extLst>
                </p:cNvPr>
                <p:cNvSpPr/>
                <p:nvPr/>
              </p:nvSpPr>
              <p:spPr>
                <a:xfrm>
                  <a:off x="1876892" y="3276454"/>
                  <a:ext cx="81354" cy="31635"/>
                </a:xfrm>
                <a:custGeom>
                  <a:avLst/>
                  <a:gdLst/>
                  <a:ahLst/>
                  <a:cxnLst/>
                  <a:rect l="l" t="t" r="r" b="b"/>
                  <a:pathLst>
                    <a:path w="2119" h="824" extrusionOk="0">
                      <a:moveTo>
                        <a:pt x="31" y="1"/>
                      </a:moveTo>
                      <a:lnTo>
                        <a:pt x="0" y="138"/>
                      </a:lnTo>
                      <a:lnTo>
                        <a:pt x="2072" y="823"/>
                      </a:lnTo>
                      <a:lnTo>
                        <a:pt x="2118" y="701"/>
                      </a:lnTo>
                      <a:lnTo>
                        <a:pt x="3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9">
          <a:extLst>
            <a:ext uri="{FF2B5EF4-FFF2-40B4-BE49-F238E27FC236}">
              <a16:creationId xmlns:a16="http://schemas.microsoft.com/office/drawing/2014/main" id="{87D2097A-DD19-ABE8-A986-AA5CA0639326}"/>
            </a:ext>
          </a:extLst>
        </p:cNvPr>
        <p:cNvGrpSpPr/>
        <p:nvPr/>
      </p:nvGrpSpPr>
      <p:grpSpPr>
        <a:xfrm>
          <a:off x="0" y="0"/>
          <a:ext cx="0" cy="0"/>
          <a:chOff x="0" y="0"/>
          <a:chExt cx="0" cy="0"/>
        </a:xfrm>
      </p:grpSpPr>
      <p:sp>
        <p:nvSpPr>
          <p:cNvPr id="1120" name="Google Shape;1120;p48">
            <a:extLst>
              <a:ext uri="{FF2B5EF4-FFF2-40B4-BE49-F238E27FC236}">
                <a16:creationId xmlns:a16="http://schemas.microsoft.com/office/drawing/2014/main" id="{A715B8BD-0265-CC62-F52C-0F5D949887D8}"/>
              </a:ext>
            </a:extLst>
          </p:cNvPr>
          <p:cNvSpPr txBox="1">
            <a:spLocks noGrp="1"/>
          </p:cNvSpPr>
          <p:nvPr>
            <p:ph type="title"/>
          </p:nvPr>
        </p:nvSpPr>
        <p:spPr>
          <a:xfrm>
            <a:off x="1761443" y="1816178"/>
            <a:ext cx="4477680" cy="985063"/>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a:solidFill>
                  <a:schemeClr val="bg2"/>
                </a:solidFill>
              </a:rPr>
              <a:t>Q/A</a:t>
            </a:r>
          </a:p>
        </p:txBody>
      </p:sp>
      <p:sp>
        <p:nvSpPr>
          <p:cNvPr id="1121" name="Google Shape;1121;p48">
            <a:extLst>
              <a:ext uri="{FF2B5EF4-FFF2-40B4-BE49-F238E27FC236}">
                <a16:creationId xmlns:a16="http://schemas.microsoft.com/office/drawing/2014/main" id="{52D5A97F-90DA-9B27-3FFA-D6EEA088DA6F}"/>
              </a:ext>
            </a:extLst>
          </p:cNvPr>
          <p:cNvSpPr txBox="1">
            <a:spLocks noGrp="1"/>
          </p:cNvSpPr>
          <p:nvPr>
            <p:ph type="subTitle" idx="1"/>
          </p:nvPr>
        </p:nvSpPr>
        <p:spPr>
          <a:xfrm>
            <a:off x="814318" y="509707"/>
            <a:ext cx="6691200" cy="147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kumimoji="0" lang="en" sz="6000" b="1" i="0" u="none" strike="noStrike" kern="0" cap="none" spc="0" normalizeH="0" baseline="0" noProof="0">
                <a:ln>
                  <a:noFill/>
                </a:ln>
                <a:solidFill>
                  <a:srgbClr val="191919"/>
                </a:solidFill>
                <a:effectLst/>
                <a:uLnTx/>
                <a:uFillTx/>
                <a:latin typeface="Dosis"/>
                <a:sym typeface="Dosis"/>
              </a:rPr>
              <a:t>Thanks!</a:t>
            </a:r>
            <a:endParaRPr b="1"/>
          </a:p>
        </p:txBody>
      </p:sp>
      <p:grpSp>
        <p:nvGrpSpPr>
          <p:cNvPr id="1123" name="Google Shape;1123;p48">
            <a:extLst>
              <a:ext uri="{FF2B5EF4-FFF2-40B4-BE49-F238E27FC236}">
                <a16:creationId xmlns:a16="http://schemas.microsoft.com/office/drawing/2014/main" id="{650A2C24-EC0F-D8EA-41A5-5FBB3B31ECB6}"/>
              </a:ext>
            </a:extLst>
          </p:cNvPr>
          <p:cNvGrpSpPr/>
          <p:nvPr/>
        </p:nvGrpSpPr>
        <p:grpSpPr>
          <a:xfrm>
            <a:off x="713233" y="3143453"/>
            <a:ext cx="1519470" cy="1420172"/>
            <a:chOff x="887483" y="2895303"/>
            <a:chExt cx="1519470" cy="1420172"/>
          </a:xfrm>
        </p:grpSpPr>
        <p:grpSp>
          <p:nvGrpSpPr>
            <p:cNvPr id="1124" name="Google Shape;1124;p48">
              <a:extLst>
                <a:ext uri="{FF2B5EF4-FFF2-40B4-BE49-F238E27FC236}">
                  <a16:creationId xmlns:a16="http://schemas.microsoft.com/office/drawing/2014/main" id="{F2D19E5F-2B6B-5066-3D9A-7FFC044B843C}"/>
                </a:ext>
              </a:extLst>
            </p:cNvPr>
            <p:cNvGrpSpPr/>
            <p:nvPr/>
          </p:nvGrpSpPr>
          <p:grpSpPr>
            <a:xfrm>
              <a:off x="887483" y="2895303"/>
              <a:ext cx="518987" cy="445582"/>
              <a:chOff x="3360553" y="717619"/>
              <a:chExt cx="638832" cy="548477"/>
            </a:xfrm>
          </p:grpSpPr>
          <p:sp>
            <p:nvSpPr>
              <p:cNvPr id="1125" name="Google Shape;1125;p48">
                <a:extLst>
                  <a:ext uri="{FF2B5EF4-FFF2-40B4-BE49-F238E27FC236}">
                    <a16:creationId xmlns:a16="http://schemas.microsoft.com/office/drawing/2014/main" id="{0463E169-2D94-35E5-D131-0331EE338E1E}"/>
                  </a:ext>
                </a:extLst>
              </p:cNvPr>
              <p:cNvSpPr/>
              <p:nvPr/>
            </p:nvSpPr>
            <p:spPr>
              <a:xfrm>
                <a:off x="3403810" y="760875"/>
                <a:ext cx="595575" cy="505220"/>
              </a:xfrm>
              <a:custGeom>
                <a:avLst/>
                <a:gdLst/>
                <a:ahLst/>
                <a:cxnLst/>
                <a:rect l="l" t="t" r="r" b="b"/>
                <a:pathLst>
                  <a:path w="7132" h="6050" extrusionOk="0">
                    <a:moveTo>
                      <a:pt x="6735" y="92"/>
                    </a:moveTo>
                    <a:cubicBezTo>
                      <a:pt x="6903" y="92"/>
                      <a:pt x="7040" y="229"/>
                      <a:pt x="7040" y="397"/>
                    </a:cubicBezTo>
                    <a:lnTo>
                      <a:pt x="7040" y="4389"/>
                    </a:lnTo>
                    <a:cubicBezTo>
                      <a:pt x="7040" y="4587"/>
                      <a:pt x="6887" y="4724"/>
                      <a:pt x="6705" y="4724"/>
                    </a:cubicBezTo>
                    <a:lnTo>
                      <a:pt x="2576" y="4724"/>
                    </a:lnTo>
                    <a:lnTo>
                      <a:pt x="1098" y="5866"/>
                    </a:lnTo>
                    <a:cubicBezTo>
                      <a:pt x="1052" y="5882"/>
                      <a:pt x="991" y="5897"/>
                      <a:pt x="961" y="5897"/>
                    </a:cubicBezTo>
                    <a:cubicBezTo>
                      <a:pt x="839" y="5897"/>
                      <a:pt x="747" y="5805"/>
                      <a:pt x="747" y="5684"/>
                    </a:cubicBezTo>
                    <a:lnTo>
                      <a:pt x="747" y="4724"/>
                    </a:lnTo>
                    <a:lnTo>
                      <a:pt x="458" y="4724"/>
                    </a:lnTo>
                    <a:cubicBezTo>
                      <a:pt x="275" y="4724"/>
                      <a:pt x="138" y="4571"/>
                      <a:pt x="138" y="4389"/>
                    </a:cubicBezTo>
                    <a:lnTo>
                      <a:pt x="138" y="397"/>
                    </a:lnTo>
                    <a:cubicBezTo>
                      <a:pt x="138" y="229"/>
                      <a:pt x="275" y="92"/>
                      <a:pt x="443" y="92"/>
                    </a:cubicBezTo>
                    <a:close/>
                    <a:moveTo>
                      <a:pt x="443" y="1"/>
                    </a:moveTo>
                    <a:cubicBezTo>
                      <a:pt x="199" y="1"/>
                      <a:pt x="1" y="183"/>
                      <a:pt x="1" y="427"/>
                    </a:cubicBezTo>
                    <a:lnTo>
                      <a:pt x="1" y="4434"/>
                    </a:lnTo>
                    <a:cubicBezTo>
                      <a:pt x="1" y="4678"/>
                      <a:pt x="199" y="4876"/>
                      <a:pt x="443" y="4876"/>
                    </a:cubicBezTo>
                    <a:lnTo>
                      <a:pt x="625" y="4876"/>
                    </a:lnTo>
                    <a:lnTo>
                      <a:pt x="625" y="5714"/>
                    </a:lnTo>
                    <a:cubicBezTo>
                      <a:pt x="625" y="5897"/>
                      <a:pt x="778" y="6049"/>
                      <a:pt x="961" y="6049"/>
                    </a:cubicBezTo>
                    <a:cubicBezTo>
                      <a:pt x="1037" y="6049"/>
                      <a:pt x="1098" y="6019"/>
                      <a:pt x="1159" y="5988"/>
                    </a:cubicBezTo>
                    <a:lnTo>
                      <a:pt x="2606" y="4876"/>
                    </a:lnTo>
                    <a:lnTo>
                      <a:pt x="6689" y="4876"/>
                    </a:lnTo>
                    <a:cubicBezTo>
                      <a:pt x="6948" y="4876"/>
                      <a:pt x="7131" y="4678"/>
                      <a:pt x="7131" y="4434"/>
                    </a:cubicBezTo>
                    <a:lnTo>
                      <a:pt x="7131" y="427"/>
                    </a:lnTo>
                    <a:cubicBezTo>
                      <a:pt x="7131" y="183"/>
                      <a:pt x="6948" y="1"/>
                      <a:pt x="66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8">
                <a:extLst>
                  <a:ext uri="{FF2B5EF4-FFF2-40B4-BE49-F238E27FC236}">
                    <a16:creationId xmlns:a16="http://schemas.microsoft.com/office/drawing/2014/main" id="{40EB5FDF-4005-0539-0D43-32840DA8DB27}"/>
                  </a:ext>
                </a:extLst>
              </p:cNvPr>
              <p:cNvSpPr/>
              <p:nvPr/>
            </p:nvSpPr>
            <p:spPr>
              <a:xfrm>
                <a:off x="3607398" y="717619"/>
                <a:ext cx="66221" cy="7683"/>
              </a:xfrm>
              <a:custGeom>
                <a:avLst/>
                <a:gdLst/>
                <a:ahLst/>
                <a:cxnLst/>
                <a:rect l="l" t="t" r="r" b="b"/>
                <a:pathLst>
                  <a:path w="793" h="92" extrusionOk="0">
                    <a:moveTo>
                      <a:pt x="0" y="1"/>
                    </a:moveTo>
                    <a:lnTo>
                      <a:pt x="0" y="92"/>
                    </a:lnTo>
                    <a:lnTo>
                      <a:pt x="793" y="92"/>
                    </a:lnTo>
                    <a:lnTo>
                      <a:pt x="79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8">
                <a:extLst>
                  <a:ext uri="{FF2B5EF4-FFF2-40B4-BE49-F238E27FC236}">
                    <a16:creationId xmlns:a16="http://schemas.microsoft.com/office/drawing/2014/main" id="{F79010CA-73B3-C49D-D953-394655FC4A23}"/>
                  </a:ext>
                </a:extLst>
              </p:cNvPr>
              <p:cNvSpPr/>
              <p:nvPr/>
            </p:nvSpPr>
            <p:spPr>
              <a:xfrm>
                <a:off x="3360553" y="717619"/>
                <a:ext cx="201086" cy="94280"/>
              </a:xfrm>
              <a:custGeom>
                <a:avLst/>
                <a:gdLst/>
                <a:ahLst/>
                <a:cxnLst/>
                <a:rect l="l" t="t" r="r" b="b"/>
                <a:pathLst>
                  <a:path w="2408" h="1129" extrusionOk="0">
                    <a:moveTo>
                      <a:pt x="656" y="1"/>
                    </a:moveTo>
                    <a:cubicBezTo>
                      <a:pt x="290" y="1"/>
                      <a:pt x="1" y="290"/>
                      <a:pt x="1" y="640"/>
                    </a:cubicBezTo>
                    <a:lnTo>
                      <a:pt x="1" y="1128"/>
                    </a:lnTo>
                    <a:lnTo>
                      <a:pt x="107" y="1128"/>
                    </a:lnTo>
                    <a:lnTo>
                      <a:pt x="107" y="640"/>
                    </a:lnTo>
                    <a:cubicBezTo>
                      <a:pt x="107" y="336"/>
                      <a:pt x="351" y="92"/>
                      <a:pt x="656" y="92"/>
                    </a:cubicBezTo>
                    <a:lnTo>
                      <a:pt x="2408" y="92"/>
                    </a:lnTo>
                    <a:lnTo>
                      <a:pt x="240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8">
                <a:extLst>
                  <a:ext uri="{FF2B5EF4-FFF2-40B4-BE49-F238E27FC236}">
                    <a16:creationId xmlns:a16="http://schemas.microsoft.com/office/drawing/2014/main" id="{D44085C0-CD2B-4568-C4AC-BC4194A6137E}"/>
                  </a:ext>
                </a:extLst>
              </p:cNvPr>
              <p:cNvSpPr/>
              <p:nvPr/>
            </p:nvSpPr>
            <p:spPr>
              <a:xfrm>
                <a:off x="3542514" y="882794"/>
                <a:ext cx="322005" cy="32150"/>
              </a:xfrm>
              <a:custGeom>
                <a:avLst/>
                <a:gdLst/>
                <a:ahLst/>
                <a:cxnLst/>
                <a:rect l="l" t="t" r="r" b="b"/>
                <a:pathLst>
                  <a:path w="3856" h="385" extrusionOk="0">
                    <a:moveTo>
                      <a:pt x="3646" y="0"/>
                    </a:moveTo>
                    <a:cubicBezTo>
                      <a:pt x="3634" y="0"/>
                      <a:pt x="3623" y="1"/>
                      <a:pt x="3611" y="3"/>
                    </a:cubicBezTo>
                    <a:lnTo>
                      <a:pt x="183" y="3"/>
                    </a:lnTo>
                    <a:cubicBezTo>
                      <a:pt x="107" y="18"/>
                      <a:pt x="46" y="79"/>
                      <a:pt x="16" y="156"/>
                    </a:cubicBezTo>
                    <a:cubicBezTo>
                      <a:pt x="0" y="262"/>
                      <a:pt x="77" y="369"/>
                      <a:pt x="183" y="384"/>
                    </a:cubicBezTo>
                    <a:lnTo>
                      <a:pt x="3672" y="384"/>
                    </a:lnTo>
                    <a:cubicBezTo>
                      <a:pt x="3794" y="369"/>
                      <a:pt x="3855" y="247"/>
                      <a:pt x="3840" y="156"/>
                    </a:cubicBezTo>
                    <a:cubicBezTo>
                      <a:pt x="3813" y="49"/>
                      <a:pt x="3728" y="0"/>
                      <a:pt x="36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8">
                <a:extLst>
                  <a:ext uri="{FF2B5EF4-FFF2-40B4-BE49-F238E27FC236}">
                    <a16:creationId xmlns:a16="http://schemas.microsoft.com/office/drawing/2014/main" id="{C6257962-7EE2-CEC9-9A15-98A28FC05EC0}"/>
                  </a:ext>
                </a:extLst>
              </p:cNvPr>
              <p:cNvSpPr/>
              <p:nvPr/>
            </p:nvSpPr>
            <p:spPr>
              <a:xfrm>
                <a:off x="3542514" y="946426"/>
                <a:ext cx="322005" cy="32067"/>
              </a:xfrm>
              <a:custGeom>
                <a:avLst/>
                <a:gdLst/>
                <a:ahLst/>
                <a:cxnLst/>
                <a:rect l="l" t="t" r="r" b="b"/>
                <a:pathLst>
                  <a:path w="3856" h="384" extrusionOk="0">
                    <a:moveTo>
                      <a:pt x="3646" y="0"/>
                    </a:moveTo>
                    <a:cubicBezTo>
                      <a:pt x="3634" y="0"/>
                      <a:pt x="3623" y="1"/>
                      <a:pt x="3611" y="3"/>
                    </a:cubicBezTo>
                    <a:lnTo>
                      <a:pt x="183" y="3"/>
                    </a:lnTo>
                    <a:cubicBezTo>
                      <a:pt x="107" y="18"/>
                      <a:pt x="46" y="79"/>
                      <a:pt x="16" y="155"/>
                    </a:cubicBezTo>
                    <a:cubicBezTo>
                      <a:pt x="0" y="262"/>
                      <a:pt x="77" y="369"/>
                      <a:pt x="183" y="384"/>
                    </a:cubicBezTo>
                    <a:lnTo>
                      <a:pt x="3672" y="384"/>
                    </a:lnTo>
                    <a:cubicBezTo>
                      <a:pt x="3794" y="369"/>
                      <a:pt x="3855" y="247"/>
                      <a:pt x="3840" y="155"/>
                    </a:cubicBezTo>
                    <a:cubicBezTo>
                      <a:pt x="3813" y="48"/>
                      <a:pt x="3728" y="0"/>
                      <a:pt x="36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8">
                <a:extLst>
                  <a:ext uri="{FF2B5EF4-FFF2-40B4-BE49-F238E27FC236}">
                    <a16:creationId xmlns:a16="http://schemas.microsoft.com/office/drawing/2014/main" id="{364D9569-0BE9-AC16-36B7-C318A92012E0}"/>
                  </a:ext>
                </a:extLst>
              </p:cNvPr>
              <p:cNvSpPr/>
              <p:nvPr/>
            </p:nvSpPr>
            <p:spPr>
              <a:xfrm>
                <a:off x="3542514" y="1008304"/>
                <a:ext cx="322005" cy="33487"/>
              </a:xfrm>
              <a:custGeom>
                <a:avLst/>
                <a:gdLst/>
                <a:ahLst/>
                <a:cxnLst/>
                <a:rect l="l" t="t" r="r" b="b"/>
                <a:pathLst>
                  <a:path w="3856" h="401" extrusionOk="0">
                    <a:moveTo>
                      <a:pt x="3659" y="1"/>
                    </a:moveTo>
                    <a:cubicBezTo>
                      <a:pt x="3643" y="1"/>
                      <a:pt x="3627" y="3"/>
                      <a:pt x="3611" y="9"/>
                    </a:cubicBezTo>
                    <a:lnTo>
                      <a:pt x="183" y="9"/>
                    </a:lnTo>
                    <a:cubicBezTo>
                      <a:pt x="107" y="24"/>
                      <a:pt x="46" y="85"/>
                      <a:pt x="16" y="161"/>
                    </a:cubicBezTo>
                    <a:cubicBezTo>
                      <a:pt x="0" y="268"/>
                      <a:pt x="77" y="359"/>
                      <a:pt x="183" y="389"/>
                    </a:cubicBezTo>
                    <a:lnTo>
                      <a:pt x="3611" y="389"/>
                    </a:lnTo>
                    <a:cubicBezTo>
                      <a:pt x="3619" y="397"/>
                      <a:pt x="3627" y="401"/>
                      <a:pt x="3636" y="401"/>
                    </a:cubicBezTo>
                    <a:cubicBezTo>
                      <a:pt x="3646" y="401"/>
                      <a:pt x="3657" y="397"/>
                      <a:pt x="3672" y="389"/>
                    </a:cubicBezTo>
                    <a:cubicBezTo>
                      <a:pt x="3794" y="359"/>
                      <a:pt x="3855" y="252"/>
                      <a:pt x="3840" y="161"/>
                    </a:cubicBezTo>
                    <a:cubicBezTo>
                      <a:pt x="3815" y="60"/>
                      <a:pt x="3737" y="1"/>
                      <a:pt x="365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1" name="Google Shape;1131;p48">
              <a:extLst>
                <a:ext uri="{FF2B5EF4-FFF2-40B4-BE49-F238E27FC236}">
                  <a16:creationId xmlns:a16="http://schemas.microsoft.com/office/drawing/2014/main" id="{E45DF055-A98E-046F-54A6-0DB9896FC3E2}"/>
                </a:ext>
              </a:extLst>
            </p:cNvPr>
            <p:cNvGrpSpPr/>
            <p:nvPr/>
          </p:nvGrpSpPr>
          <p:grpSpPr>
            <a:xfrm>
              <a:off x="1524114" y="3634814"/>
              <a:ext cx="882839" cy="680661"/>
              <a:chOff x="3865683" y="1207467"/>
              <a:chExt cx="605680" cy="466974"/>
            </a:xfrm>
          </p:grpSpPr>
          <p:sp>
            <p:nvSpPr>
              <p:cNvPr id="1132" name="Google Shape;1132;p48">
                <a:extLst>
                  <a:ext uri="{FF2B5EF4-FFF2-40B4-BE49-F238E27FC236}">
                    <a16:creationId xmlns:a16="http://schemas.microsoft.com/office/drawing/2014/main" id="{5F6A08CE-FDE2-7606-FB63-F81DF30124A6}"/>
                  </a:ext>
                </a:extLst>
              </p:cNvPr>
              <p:cNvSpPr/>
              <p:nvPr/>
            </p:nvSpPr>
            <p:spPr>
              <a:xfrm>
                <a:off x="4005640" y="1324292"/>
                <a:ext cx="328351" cy="32735"/>
              </a:xfrm>
              <a:custGeom>
                <a:avLst/>
                <a:gdLst/>
                <a:ahLst/>
                <a:cxnLst/>
                <a:rect l="l" t="t" r="r" b="b"/>
                <a:pathLst>
                  <a:path w="3932" h="392" extrusionOk="0">
                    <a:moveTo>
                      <a:pt x="215" y="1"/>
                    </a:moveTo>
                    <a:cubicBezTo>
                      <a:pt x="129" y="1"/>
                      <a:pt x="29" y="60"/>
                      <a:pt x="16" y="155"/>
                    </a:cubicBezTo>
                    <a:cubicBezTo>
                      <a:pt x="0" y="262"/>
                      <a:pt x="61" y="369"/>
                      <a:pt x="168" y="384"/>
                    </a:cubicBezTo>
                    <a:lnTo>
                      <a:pt x="3672" y="384"/>
                    </a:lnTo>
                    <a:cubicBezTo>
                      <a:pt x="3690" y="389"/>
                      <a:pt x="3709" y="392"/>
                      <a:pt x="3727" y="392"/>
                    </a:cubicBezTo>
                    <a:cubicBezTo>
                      <a:pt x="3813" y="392"/>
                      <a:pt x="3888" y="333"/>
                      <a:pt x="3901" y="232"/>
                    </a:cubicBezTo>
                    <a:cubicBezTo>
                      <a:pt x="3931" y="140"/>
                      <a:pt x="3870" y="34"/>
                      <a:pt x="3748" y="3"/>
                    </a:cubicBezTo>
                    <a:lnTo>
                      <a:pt x="244" y="3"/>
                    </a:lnTo>
                    <a:cubicBezTo>
                      <a:pt x="235" y="2"/>
                      <a:pt x="225" y="1"/>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8">
                <a:extLst>
                  <a:ext uri="{FF2B5EF4-FFF2-40B4-BE49-F238E27FC236}">
                    <a16:creationId xmlns:a16="http://schemas.microsoft.com/office/drawing/2014/main" id="{64BB57E6-71DA-154C-B5B7-BFA6E7CD4A42}"/>
                  </a:ext>
                </a:extLst>
              </p:cNvPr>
              <p:cNvSpPr/>
              <p:nvPr/>
            </p:nvSpPr>
            <p:spPr>
              <a:xfrm>
                <a:off x="4005640" y="1387924"/>
                <a:ext cx="328351" cy="32735"/>
              </a:xfrm>
              <a:custGeom>
                <a:avLst/>
                <a:gdLst/>
                <a:ahLst/>
                <a:cxnLst/>
                <a:rect l="l" t="t" r="r" b="b"/>
                <a:pathLst>
                  <a:path w="3932" h="392" extrusionOk="0">
                    <a:moveTo>
                      <a:pt x="215" y="1"/>
                    </a:moveTo>
                    <a:cubicBezTo>
                      <a:pt x="129" y="1"/>
                      <a:pt x="29" y="59"/>
                      <a:pt x="16" y="155"/>
                    </a:cubicBezTo>
                    <a:cubicBezTo>
                      <a:pt x="0" y="262"/>
                      <a:pt x="61" y="369"/>
                      <a:pt x="168" y="384"/>
                    </a:cubicBezTo>
                    <a:lnTo>
                      <a:pt x="3672" y="384"/>
                    </a:lnTo>
                    <a:cubicBezTo>
                      <a:pt x="3690" y="389"/>
                      <a:pt x="3709" y="392"/>
                      <a:pt x="3727" y="392"/>
                    </a:cubicBezTo>
                    <a:cubicBezTo>
                      <a:pt x="3813" y="392"/>
                      <a:pt x="3888" y="332"/>
                      <a:pt x="3901" y="231"/>
                    </a:cubicBezTo>
                    <a:cubicBezTo>
                      <a:pt x="3931" y="140"/>
                      <a:pt x="3870" y="33"/>
                      <a:pt x="3748" y="3"/>
                    </a:cubicBezTo>
                    <a:lnTo>
                      <a:pt x="244" y="3"/>
                    </a:lnTo>
                    <a:cubicBezTo>
                      <a:pt x="235" y="1"/>
                      <a:pt x="225" y="1"/>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8">
                <a:extLst>
                  <a:ext uri="{FF2B5EF4-FFF2-40B4-BE49-F238E27FC236}">
                    <a16:creationId xmlns:a16="http://schemas.microsoft.com/office/drawing/2014/main" id="{309D1713-8F8E-0B31-C13E-F1B4D635AB89}"/>
                  </a:ext>
                </a:extLst>
              </p:cNvPr>
              <p:cNvSpPr/>
              <p:nvPr/>
            </p:nvSpPr>
            <p:spPr>
              <a:xfrm>
                <a:off x="4005640" y="1450303"/>
                <a:ext cx="328351" cy="32985"/>
              </a:xfrm>
              <a:custGeom>
                <a:avLst/>
                <a:gdLst/>
                <a:ahLst/>
                <a:cxnLst/>
                <a:rect l="l" t="t" r="r" b="b"/>
                <a:pathLst>
                  <a:path w="3932" h="395" extrusionOk="0">
                    <a:moveTo>
                      <a:pt x="215" y="0"/>
                    </a:moveTo>
                    <a:cubicBezTo>
                      <a:pt x="129" y="0"/>
                      <a:pt x="29" y="59"/>
                      <a:pt x="16" y="155"/>
                    </a:cubicBezTo>
                    <a:cubicBezTo>
                      <a:pt x="0" y="246"/>
                      <a:pt x="61" y="368"/>
                      <a:pt x="168" y="383"/>
                    </a:cubicBezTo>
                    <a:cubicBezTo>
                      <a:pt x="183" y="391"/>
                      <a:pt x="195" y="395"/>
                      <a:pt x="206" y="395"/>
                    </a:cubicBezTo>
                    <a:cubicBezTo>
                      <a:pt x="217" y="395"/>
                      <a:pt x="229" y="391"/>
                      <a:pt x="244" y="383"/>
                    </a:cubicBezTo>
                    <a:lnTo>
                      <a:pt x="3672" y="383"/>
                    </a:lnTo>
                    <a:cubicBezTo>
                      <a:pt x="3685" y="385"/>
                      <a:pt x="3698" y="386"/>
                      <a:pt x="3711" y="386"/>
                    </a:cubicBezTo>
                    <a:cubicBezTo>
                      <a:pt x="3804" y="386"/>
                      <a:pt x="3887" y="338"/>
                      <a:pt x="3901" y="231"/>
                    </a:cubicBezTo>
                    <a:cubicBezTo>
                      <a:pt x="3931" y="140"/>
                      <a:pt x="3870" y="18"/>
                      <a:pt x="3748" y="2"/>
                    </a:cubicBezTo>
                    <a:lnTo>
                      <a:pt x="244" y="2"/>
                    </a:lnTo>
                    <a:cubicBezTo>
                      <a:pt x="235" y="1"/>
                      <a:pt x="225" y="0"/>
                      <a:pt x="2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8">
                <a:extLst>
                  <a:ext uri="{FF2B5EF4-FFF2-40B4-BE49-F238E27FC236}">
                    <a16:creationId xmlns:a16="http://schemas.microsoft.com/office/drawing/2014/main" id="{1DA264FB-B300-4B63-DD63-BA40C3D88831}"/>
                  </a:ext>
                </a:extLst>
              </p:cNvPr>
              <p:cNvSpPr/>
              <p:nvPr/>
            </p:nvSpPr>
            <p:spPr>
              <a:xfrm>
                <a:off x="3865683" y="1207467"/>
                <a:ext cx="605680" cy="466974"/>
              </a:xfrm>
              <a:custGeom>
                <a:avLst/>
                <a:gdLst/>
                <a:ahLst/>
                <a:cxnLst/>
                <a:rect l="l" t="t" r="r" b="b"/>
                <a:pathLst>
                  <a:path w="7253" h="5592" extrusionOk="0">
                    <a:moveTo>
                      <a:pt x="3642" y="138"/>
                    </a:moveTo>
                    <a:cubicBezTo>
                      <a:pt x="4617" y="138"/>
                      <a:pt x="5485" y="397"/>
                      <a:pt x="6140" y="823"/>
                    </a:cubicBezTo>
                    <a:cubicBezTo>
                      <a:pt x="6749" y="1224"/>
                      <a:pt x="7127" y="1785"/>
                      <a:pt x="7145" y="2377"/>
                    </a:cubicBezTo>
                    <a:lnTo>
                      <a:pt x="7131" y="2377"/>
                    </a:lnTo>
                    <a:cubicBezTo>
                      <a:pt x="7131" y="2956"/>
                      <a:pt x="6796" y="3489"/>
                      <a:pt x="6232" y="3901"/>
                    </a:cubicBezTo>
                    <a:lnTo>
                      <a:pt x="6217" y="3916"/>
                    </a:lnTo>
                    <a:lnTo>
                      <a:pt x="6217" y="5333"/>
                    </a:lnTo>
                    <a:cubicBezTo>
                      <a:pt x="6217" y="5363"/>
                      <a:pt x="6171" y="5409"/>
                      <a:pt x="6140" y="5409"/>
                    </a:cubicBezTo>
                    <a:cubicBezTo>
                      <a:pt x="6110" y="5409"/>
                      <a:pt x="6095" y="5394"/>
                      <a:pt x="6079" y="5394"/>
                    </a:cubicBezTo>
                    <a:lnTo>
                      <a:pt x="4723" y="4556"/>
                    </a:lnTo>
                    <a:lnTo>
                      <a:pt x="4708" y="4556"/>
                    </a:lnTo>
                    <a:cubicBezTo>
                      <a:pt x="4358" y="4632"/>
                      <a:pt x="4007" y="4663"/>
                      <a:pt x="3642" y="4663"/>
                    </a:cubicBezTo>
                    <a:cubicBezTo>
                      <a:pt x="2667" y="4663"/>
                      <a:pt x="1798" y="4404"/>
                      <a:pt x="1143" y="3992"/>
                    </a:cubicBezTo>
                    <a:cubicBezTo>
                      <a:pt x="518" y="3581"/>
                      <a:pt x="137" y="3002"/>
                      <a:pt x="137" y="2392"/>
                    </a:cubicBezTo>
                    <a:cubicBezTo>
                      <a:pt x="137" y="1768"/>
                      <a:pt x="518" y="1219"/>
                      <a:pt x="1143" y="793"/>
                    </a:cubicBezTo>
                    <a:cubicBezTo>
                      <a:pt x="1768" y="381"/>
                      <a:pt x="2651" y="138"/>
                      <a:pt x="3642" y="138"/>
                    </a:cubicBezTo>
                    <a:close/>
                    <a:moveTo>
                      <a:pt x="3626" y="0"/>
                    </a:moveTo>
                    <a:cubicBezTo>
                      <a:pt x="2636" y="0"/>
                      <a:pt x="1722" y="259"/>
                      <a:pt x="1067" y="701"/>
                    </a:cubicBezTo>
                    <a:cubicBezTo>
                      <a:pt x="427" y="1143"/>
                      <a:pt x="0" y="1737"/>
                      <a:pt x="0" y="2423"/>
                    </a:cubicBezTo>
                    <a:cubicBezTo>
                      <a:pt x="0" y="3078"/>
                      <a:pt x="427" y="3687"/>
                      <a:pt x="1067" y="4129"/>
                    </a:cubicBezTo>
                    <a:cubicBezTo>
                      <a:pt x="1737" y="4571"/>
                      <a:pt x="2636" y="4830"/>
                      <a:pt x="3626" y="4830"/>
                    </a:cubicBezTo>
                    <a:cubicBezTo>
                      <a:pt x="3962" y="4830"/>
                      <a:pt x="4312" y="4802"/>
                      <a:pt x="4662" y="4733"/>
                    </a:cubicBezTo>
                    <a:lnTo>
                      <a:pt x="4662" y="4733"/>
                    </a:lnTo>
                    <a:lnTo>
                      <a:pt x="5988" y="5546"/>
                    </a:lnTo>
                    <a:lnTo>
                      <a:pt x="5997" y="5528"/>
                    </a:lnTo>
                    <a:lnTo>
                      <a:pt x="5997" y="5528"/>
                    </a:lnTo>
                    <a:cubicBezTo>
                      <a:pt x="6030" y="5567"/>
                      <a:pt x="6085" y="5592"/>
                      <a:pt x="6140" y="5592"/>
                    </a:cubicBezTo>
                    <a:lnTo>
                      <a:pt x="6156" y="5592"/>
                    </a:lnTo>
                    <a:cubicBezTo>
                      <a:pt x="6262" y="5592"/>
                      <a:pt x="6338" y="5501"/>
                      <a:pt x="6338" y="5394"/>
                    </a:cubicBezTo>
                    <a:lnTo>
                      <a:pt x="6338" y="5363"/>
                    </a:lnTo>
                    <a:lnTo>
                      <a:pt x="6338" y="4027"/>
                    </a:lnTo>
                    <a:lnTo>
                      <a:pt x="6338" y="4027"/>
                    </a:lnTo>
                    <a:cubicBezTo>
                      <a:pt x="6908" y="3601"/>
                      <a:pt x="7253" y="3042"/>
                      <a:pt x="7253" y="2408"/>
                    </a:cubicBezTo>
                    <a:lnTo>
                      <a:pt x="7237" y="2408"/>
                    </a:lnTo>
                    <a:cubicBezTo>
                      <a:pt x="7231" y="1743"/>
                      <a:pt x="6821" y="1140"/>
                      <a:pt x="6171" y="701"/>
                    </a:cubicBezTo>
                    <a:cubicBezTo>
                      <a:pt x="5501" y="259"/>
                      <a:pt x="4617" y="0"/>
                      <a:pt x="36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6" name="Google Shape;1136;p48">
              <a:extLst>
                <a:ext uri="{FF2B5EF4-FFF2-40B4-BE49-F238E27FC236}">
                  <a16:creationId xmlns:a16="http://schemas.microsoft.com/office/drawing/2014/main" id="{07B7A19C-0770-F926-635D-80AC58B488B2}"/>
                </a:ext>
              </a:extLst>
            </p:cNvPr>
            <p:cNvGrpSpPr/>
            <p:nvPr/>
          </p:nvGrpSpPr>
          <p:grpSpPr>
            <a:xfrm rot="-1266780">
              <a:off x="964864" y="3876701"/>
              <a:ext cx="200111" cy="196880"/>
              <a:chOff x="5036192" y="1036947"/>
              <a:chExt cx="470813" cy="463213"/>
            </a:xfrm>
          </p:grpSpPr>
          <p:sp>
            <p:nvSpPr>
              <p:cNvPr id="1137" name="Google Shape;1137;p48">
                <a:extLst>
                  <a:ext uri="{FF2B5EF4-FFF2-40B4-BE49-F238E27FC236}">
                    <a16:creationId xmlns:a16="http://schemas.microsoft.com/office/drawing/2014/main" id="{65B633A5-E4F0-2320-2010-A26B1A58624D}"/>
                  </a:ext>
                </a:extLst>
              </p:cNvPr>
              <p:cNvSpPr/>
              <p:nvPr/>
            </p:nvSpPr>
            <p:spPr>
              <a:xfrm>
                <a:off x="5168466" y="1036947"/>
                <a:ext cx="338539" cy="461963"/>
              </a:xfrm>
              <a:custGeom>
                <a:avLst/>
                <a:gdLst/>
                <a:ahLst/>
                <a:cxnLst/>
                <a:rect l="l" t="t" r="r" b="b"/>
                <a:pathLst>
                  <a:path w="4054" h="5532" extrusionOk="0">
                    <a:moveTo>
                      <a:pt x="1372" y="1"/>
                    </a:moveTo>
                    <a:lnTo>
                      <a:pt x="1311" y="991"/>
                    </a:lnTo>
                    <a:lnTo>
                      <a:pt x="321" y="2256"/>
                    </a:lnTo>
                    <a:cubicBezTo>
                      <a:pt x="229" y="2378"/>
                      <a:pt x="169" y="2515"/>
                      <a:pt x="153" y="2682"/>
                    </a:cubicBezTo>
                    <a:lnTo>
                      <a:pt x="16" y="4968"/>
                    </a:lnTo>
                    <a:cubicBezTo>
                      <a:pt x="1" y="5257"/>
                      <a:pt x="229" y="5501"/>
                      <a:pt x="519" y="5531"/>
                    </a:cubicBezTo>
                    <a:lnTo>
                      <a:pt x="2728" y="5531"/>
                    </a:lnTo>
                    <a:cubicBezTo>
                      <a:pt x="2911" y="5531"/>
                      <a:pt x="3109" y="5425"/>
                      <a:pt x="3216" y="5303"/>
                    </a:cubicBezTo>
                    <a:lnTo>
                      <a:pt x="3429" y="5074"/>
                    </a:lnTo>
                    <a:cubicBezTo>
                      <a:pt x="3505" y="4968"/>
                      <a:pt x="3566" y="4876"/>
                      <a:pt x="3581" y="4770"/>
                    </a:cubicBezTo>
                    <a:lnTo>
                      <a:pt x="4054" y="2652"/>
                    </a:lnTo>
                    <a:lnTo>
                      <a:pt x="3734" y="2210"/>
                    </a:lnTo>
                    <a:lnTo>
                      <a:pt x="2180" y="2210"/>
                    </a:lnTo>
                    <a:lnTo>
                      <a:pt x="2530" y="1387"/>
                    </a:lnTo>
                    <a:cubicBezTo>
                      <a:pt x="2561" y="1296"/>
                      <a:pt x="2591" y="1204"/>
                      <a:pt x="2561" y="1113"/>
                    </a:cubicBezTo>
                    <a:lnTo>
                      <a:pt x="2484" y="458"/>
                    </a:lnTo>
                    <a:cubicBezTo>
                      <a:pt x="2469" y="199"/>
                      <a:pt x="2241" y="1"/>
                      <a:pt x="19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a:extLst>
                  <a:ext uri="{FF2B5EF4-FFF2-40B4-BE49-F238E27FC236}">
                    <a16:creationId xmlns:a16="http://schemas.microsoft.com/office/drawing/2014/main" id="{9BA8D54A-AA9C-8957-1E18-975DFF8198FF}"/>
                  </a:ext>
                </a:extLst>
              </p:cNvPr>
              <p:cNvSpPr/>
              <p:nvPr/>
            </p:nvSpPr>
            <p:spPr>
              <a:xfrm>
                <a:off x="5036192" y="1221413"/>
                <a:ext cx="132359" cy="278748"/>
              </a:xfrm>
              <a:custGeom>
                <a:avLst/>
                <a:gdLst/>
                <a:ahLst/>
                <a:cxnLst/>
                <a:rect l="l" t="t" r="r" b="b"/>
                <a:pathLst>
                  <a:path w="1585" h="3338" extrusionOk="0">
                    <a:moveTo>
                      <a:pt x="1128" y="275"/>
                    </a:moveTo>
                    <a:cubicBezTo>
                      <a:pt x="1219" y="275"/>
                      <a:pt x="1280" y="351"/>
                      <a:pt x="1280" y="428"/>
                    </a:cubicBezTo>
                    <a:lnTo>
                      <a:pt x="1280" y="443"/>
                    </a:lnTo>
                    <a:lnTo>
                      <a:pt x="1143" y="2881"/>
                    </a:lnTo>
                    <a:cubicBezTo>
                      <a:pt x="1143" y="2972"/>
                      <a:pt x="1067" y="3048"/>
                      <a:pt x="976" y="3048"/>
                    </a:cubicBezTo>
                    <a:lnTo>
                      <a:pt x="442" y="3048"/>
                    </a:lnTo>
                    <a:cubicBezTo>
                      <a:pt x="436" y="3049"/>
                      <a:pt x="429" y="3050"/>
                      <a:pt x="423" y="3050"/>
                    </a:cubicBezTo>
                    <a:cubicBezTo>
                      <a:pt x="353" y="3050"/>
                      <a:pt x="290" y="2979"/>
                      <a:pt x="290" y="2896"/>
                    </a:cubicBezTo>
                    <a:lnTo>
                      <a:pt x="427" y="443"/>
                    </a:lnTo>
                    <a:cubicBezTo>
                      <a:pt x="427" y="351"/>
                      <a:pt x="503" y="275"/>
                      <a:pt x="595" y="275"/>
                    </a:cubicBezTo>
                    <a:close/>
                    <a:moveTo>
                      <a:pt x="610" y="1"/>
                    </a:moveTo>
                    <a:cubicBezTo>
                      <a:pt x="366" y="1"/>
                      <a:pt x="153" y="214"/>
                      <a:pt x="138" y="458"/>
                    </a:cubicBezTo>
                    <a:lnTo>
                      <a:pt x="0" y="2896"/>
                    </a:lnTo>
                    <a:lnTo>
                      <a:pt x="0" y="2911"/>
                    </a:lnTo>
                    <a:cubicBezTo>
                      <a:pt x="0" y="3140"/>
                      <a:pt x="168" y="3338"/>
                      <a:pt x="397" y="3338"/>
                    </a:cubicBezTo>
                    <a:lnTo>
                      <a:pt x="976" y="3338"/>
                    </a:lnTo>
                    <a:cubicBezTo>
                      <a:pt x="1219" y="3338"/>
                      <a:pt x="1433" y="3124"/>
                      <a:pt x="1448" y="2881"/>
                    </a:cubicBezTo>
                    <a:lnTo>
                      <a:pt x="1585" y="443"/>
                    </a:lnTo>
                    <a:lnTo>
                      <a:pt x="1585" y="428"/>
                    </a:lnTo>
                    <a:cubicBezTo>
                      <a:pt x="1585" y="199"/>
                      <a:pt x="1417" y="1"/>
                      <a:pt x="11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9" name="Google Shape;1139;p48">
              <a:extLst>
                <a:ext uri="{FF2B5EF4-FFF2-40B4-BE49-F238E27FC236}">
                  <a16:creationId xmlns:a16="http://schemas.microsoft.com/office/drawing/2014/main" id="{F49D86B9-403D-9511-CCF1-5A03740F5171}"/>
                </a:ext>
              </a:extLst>
            </p:cNvPr>
            <p:cNvGrpSpPr/>
            <p:nvPr/>
          </p:nvGrpSpPr>
          <p:grpSpPr>
            <a:xfrm rot="1374178">
              <a:off x="1829787" y="3073538"/>
              <a:ext cx="200098" cy="196868"/>
              <a:chOff x="5036192" y="1036947"/>
              <a:chExt cx="470813" cy="463213"/>
            </a:xfrm>
          </p:grpSpPr>
          <p:sp>
            <p:nvSpPr>
              <p:cNvPr id="1140" name="Google Shape;1140;p48">
                <a:extLst>
                  <a:ext uri="{FF2B5EF4-FFF2-40B4-BE49-F238E27FC236}">
                    <a16:creationId xmlns:a16="http://schemas.microsoft.com/office/drawing/2014/main" id="{7D9A2270-B848-75AE-8FEC-EF74721CD5CA}"/>
                  </a:ext>
                </a:extLst>
              </p:cNvPr>
              <p:cNvSpPr/>
              <p:nvPr/>
            </p:nvSpPr>
            <p:spPr>
              <a:xfrm>
                <a:off x="5168466" y="1036947"/>
                <a:ext cx="338539" cy="461963"/>
              </a:xfrm>
              <a:custGeom>
                <a:avLst/>
                <a:gdLst/>
                <a:ahLst/>
                <a:cxnLst/>
                <a:rect l="l" t="t" r="r" b="b"/>
                <a:pathLst>
                  <a:path w="4054" h="5532" extrusionOk="0">
                    <a:moveTo>
                      <a:pt x="1372" y="1"/>
                    </a:moveTo>
                    <a:lnTo>
                      <a:pt x="1311" y="991"/>
                    </a:lnTo>
                    <a:lnTo>
                      <a:pt x="321" y="2256"/>
                    </a:lnTo>
                    <a:cubicBezTo>
                      <a:pt x="229" y="2378"/>
                      <a:pt x="169" y="2515"/>
                      <a:pt x="153" y="2682"/>
                    </a:cubicBezTo>
                    <a:lnTo>
                      <a:pt x="16" y="4968"/>
                    </a:lnTo>
                    <a:cubicBezTo>
                      <a:pt x="1" y="5257"/>
                      <a:pt x="229" y="5501"/>
                      <a:pt x="519" y="5531"/>
                    </a:cubicBezTo>
                    <a:lnTo>
                      <a:pt x="2728" y="5531"/>
                    </a:lnTo>
                    <a:cubicBezTo>
                      <a:pt x="2911" y="5531"/>
                      <a:pt x="3109" y="5425"/>
                      <a:pt x="3216" y="5303"/>
                    </a:cubicBezTo>
                    <a:lnTo>
                      <a:pt x="3429" y="5074"/>
                    </a:lnTo>
                    <a:cubicBezTo>
                      <a:pt x="3505" y="4968"/>
                      <a:pt x="3566" y="4876"/>
                      <a:pt x="3581" y="4770"/>
                    </a:cubicBezTo>
                    <a:lnTo>
                      <a:pt x="4054" y="2652"/>
                    </a:lnTo>
                    <a:lnTo>
                      <a:pt x="3734" y="2210"/>
                    </a:lnTo>
                    <a:lnTo>
                      <a:pt x="2180" y="2210"/>
                    </a:lnTo>
                    <a:lnTo>
                      <a:pt x="2530" y="1387"/>
                    </a:lnTo>
                    <a:cubicBezTo>
                      <a:pt x="2561" y="1296"/>
                      <a:pt x="2591" y="1204"/>
                      <a:pt x="2561" y="1113"/>
                    </a:cubicBezTo>
                    <a:lnTo>
                      <a:pt x="2484" y="458"/>
                    </a:lnTo>
                    <a:cubicBezTo>
                      <a:pt x="2469" y="199"/>
                      <a:pt x="2241" y="1"/>
                      <a:pt x="19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a:extLst>
                  <a:ext uri="{FF2B5EF4-FFF2-40B4-BE49-F238E27FC236}">
                    <a16:creationId xmlns:a16="http://schemas.microsoft.com/office/drawing/2014/main" id="{9A8AF5F8-0A36-8E36-D809-EDCBB4D9441D}"/>
                  </a:ext>
                </a:extLst>
              </p:cNvPr>
              <p:cNvSpPr/>
              <p:nvPr/>
            </p:nvSpPr>
            <p:spPr>
              <a:xfrm>
                <a:off x="5036192" y="1221413"/>
                <a:ext cx="132359" cy="278748"/>
              </a:xfrm>
              <a:custGeom>
                <a:avLst/>
                <a:gdLst/>
                <a:ahLst/>
                <a:cxnLst/>
                <a:rect l="l" t="t" r="r" b="b"/>
                <a:pathLst>
                  <a:path w="1585" h="3338" extrusionOk="0">
                    <a:moveTo>
                      <a:pt x="1128" y="275"/>
                    </a:moveTo>
                    <a:cubicBezTo>
                      <a:pt x="1219" y="275"/>
                      <a:pt x="1280" y="351"/>
                      <a:pt x="1280" y="428"/>
                    </a:cubicBezTo>
                    <a:lnTo>
                      <a:pt x="1280" y="443"/>
                    </a:lnTo>
                    <a:lnTo>
                      <a:pt x="1143" y="2881"/>
                    </a:lnTo>
                    <a:cubicBezTo>
                      <a:pt x="1143" y="2972"/>
                      <a:pt x="1067" y="3048"/>
                      <a:pt x="976" y="3048"/>
                    </a:cubicBezTo>
                    <a:lnTo>
                      <a:pt x="442" y="3048"/>
                    </a:lnTo>
                    <a:cubicBezTo>
                      <a:pt x="436" y="3049"/>
                      <a:pt x="429" y="3050"/>
                      <a:pt x="423" y="3050"/>
                    </a:cubicBezTo>
                    <a:cubicBezTo>
                      <a:pt x="353" y="3050"/>
                      <a:pt x="290" y="2979"/>
                      <a:pt x="290" y="2896"/>
                    </a:cubicBezTo>
                    <a:lnTo>
                      <a:pt x="427" y="443"/>
                    </a:lnTo>
                    <a:cubicBezTo>
                      <a:pt x="427" y="351"/>
                      <a:pt x="503" y="275"/>
                      <a:pt x="595" y="275"/>
                    </a:cubicBezTo>
                    <a:close/>
                    <a:moveTo>
                      <a:pt x="610" y="1"/>
                    </a:moveTo>
                    <a:cubicBezTo>
                      <a:pt x="366" y="1"/>
                      <a:pt x="153" y="214"/>
                      <a:pt x="138" y="458"/>
                    </a:cubicBezTo>
                    <a:lnTo>
                      <a:pt x="0" y="2896"/>
                    </a:lnTo>
                    <a:lnTo>
                      <a:pt x="0" y="2911"/>
                    </a:lnTo>
                    <a:cubicBezTo>
                      <a:pt x="0" y="3140"/>
                      <a:pt x="168" y="3338"/>
                      <a:pt x="397" y="3338"/>
                    </a:cubicBezTo>
                    <a:lnTo>
                      <a:pt x="976" y="3338"/>
                    </a:lnTo>
                    <a:cubicBezTo>
                      <a:pt x="1219" y="3338"/>
                      <a:pt x="1433" y="3124"/>
                      <a:pt x="1448" y="2881"/>
                    </a:cubicBezTo>
                    <a:lnTo>
                      <a:pt x="1585" y="443"/>
                    </a:lnTo>
                    <a:lnTo>
                      <a:pt x="1585" y="428"/>
                    </a:lnTo>
                    <a:cubicBezTo>
                      <a:pt x="1585" y="199"/>
                      <a:pt x="1417" y="1"/>
                      <a:pt x="11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 name="Google Shape;2004;p70">
            <a:extLst>
              <a:ext uri="{FF2B5EF4-FFF2-40B4-BE49-F238E27FC236}">
                <a16:creationId xmlns:a16="http://schemas.microsoft.com/office/drawing/2014/main" id="{4A20911C-F22F-619E-6994-AD1980CC69A2}"/>
              </a:ext>
            </a:extLst>
          </p:cNvPr>
          <p:cNvGrpSpPr/>
          <p:nvPr/>
        </p:nvGrpSpPr>
        <p:grpSpPr>
          <a:xfrm>
            <a:off x="4661899" y="1616086"/>
            <a:ext cx="4311356" cy="3207920"/>
            <a:chOff x="4962543" y="1432385"/>
            <a:chExt cx="3951747" cy="2940348"/>
          </a:xfrm>
        </p:grpSpPr>
        <p:grpSp>
          <p:nvGrpSpPr>
            <p:cNvPr id="3" name="Google Shape;2005;p70">
              <a:extLst>
                <a:ext uri="{FF2B5EF4-FFF2-40B4-BE49-F238E27FC236}">
                  <a16:creationId xmlns:a16="http://schemas.microsoft.com/office/drawing/2014/main" id="{00689966-6914-56BA-13DB-918E62F11347}"/>
                </a:ext>
              </a:extLst>
            </p:cNvPr>
            <p:cNvGrpSpPr/>
            <p:nvPr/>
          </p:nvGrpSpPr>
          <p:grpSpPr>
            <a:xfrm>
              <a:off x="4962543" y="4019863"/>
              <a:ext cx="3951747" cy="128487"/>
              <a:chOff x="1319825" y="3973447"/>
              <a:chExt cx="5244522" cy="170520"/>
            </a:xfrm>
          </p:grpSpPr>
          <p:grpSp>
            <p:nvGrpSpPr>
              <p:cNvPr id="1323" name="Google Shape;2006;p70">
                <a:extLst>
                  <a:ext uri="{FF2B5EF4-FFF2-40B4-BE49-F238E27FC236}">
                    <a16:creationId xmlns:a16="http://schemas.microsoft.com/office/drawing/2014/main" id="{65CA53DD-7D8D-0BB0-6444-6E9324C3C825}"/>
                  </a:ext>
                </a:extLst>
              </p:cNvPr>
              <p:cNvGrpSpPr/>
              <p:nvPr/>
            </p:nvGrpSpPr>
            <p:grpSpPr>
              <a:xfrm>
                <a:off x="1319825" y="3973447"/>
                <a:ext cx="5244522" cy="170520"/>
                <a:chOff x="1319825" y="3973447"/>
                <a:chExt cx="5244522" cy="170520"/>
              </a:xfrm>
            </p:grpSpPr>
            <p:sp>
              <p:nvSpPr>
                <p:cNvPr id="1327" name="Google Shape;2007;p70">
                  <a:extLst>
                    <a:ext uri="{FF2B5EF4-FFF2-40B4-BE49-F238E27FC236}">
                      <a16:creationId xmlns:a16="http://schemas.microsoft.com/office/drawing/2014/main" id="{01860AFA-6C09-F764-6758-CB3944A5AF2F}"/>
                    </a:ext>
                  </a:extLst>
                </p:cNvPr>
                <p:cNvSpPr/>
                <p:nvPr/>
              </p:nvSpPr>
              <p:spPr>
                <a:xfrm>
                  <a:off x="1319825" y="3973447"/>
                  <a:ext cx="5244522" cy="2589"/>
                </a:xfrm>
                <a:custGeom>
                  <a:avLst/>
                  <a:gdLst/>
                  <a:ahLst/>
                  <a:cxnLst/>
                  <a:rect l="l" t="t" r="r" b="b"/>
                  <a:pathLst>
                    <a:path w="62803" h="31" extrusionOk="0">
                      <a:moveTo>
                        <a:pt x="0" y="0"/>
                      </a:moveTo>
                      <a:lnTo>
                        <a:pt x="0" y="31"/>
                      </a:lnTo>
                      <a:lnTo>
                        <a:pt x="62803" y="31"/>
                      </a:lnTo>
                      <a:lnTo>
                        <a:pt x="628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2008;p70">
                  <a:extLst>
                    <a:ext uri="{FF2B5EF4-FFF2-40B4-BE49-F238E27FC236}">
                      <a16:creationId xmlns:a16="http://schemas.microsoft.com/office/drawing/2014/main" id="{184911F6-5C1B-D603-69A8-31E014E9D4C0}"/>
                    </a:ext>
                  </a:extLst>
                </p:cNvPr>
                <p:cNvSpPr/>
                <p:nvPr/>
              </p:nvSpPr>
              <p:spPr>
                <a:xfrm>
                  <a:off x="5691383" y="4141378"/>
                  <a:ext cx="347475" cy="2589"/>
                </a:xfrm>
                <a:custGeom>
                  <a:avLst/>
                  <a:gdLst/>
                  <a:ahLst/>
                  <a:cxnLst/>
                  <a:rect l="l" t="t" r="r" b="b"/>
                  <a:pathLst>
                    <a:path w="4161" h="31" extrusionOk="0">
                      <a:moveTo>
                        <a:pt x="1" y="0"/>
                      </a:moveTo>
                      <a:lnTo>
                        <a:pt x="1" y="31"/>
                      </a:lnTo>
                      <a:lnTo>
                        <a:pt x="4160" y="31"/>
                      </a:lnTo>
                      <a:lnTo>
                        <a:pt x="416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2009;p70">
                  <a:extLst>
                    <a:ext uri="{FF2B5EF4-FFF2-40B4-BE49-F238E27FC236}">
                      <a16:creationId xmlns:a16="http://schemas.microsoft.com/office/drawing/2014/main" id="{B67E94E7-82E6-5F13-6D45-B3271A4B6882}"/>
                    </a:ext>
                  </a:extLst>
                </p:cNvPr>
                <p:cNvSpPr/>
                <p:nvPr/>
              </p:nvSpPr>
              <p:spPr>
                <a:xfrm>
                  <a:off x="5477690" y="4044677"/>
                  <a:ext cx="202339" cy="2589"/>
                </a:xfrm>
                <a:custGeom>
                  <a:avLst/>
                  <a:gdLst/>
                  <a:ahLst/>
                  <a:cxnLst/>
                  <a:rect l="l" t="t" r="r" b="b"/>
                  <a:pathLst>
                    <a:path w="2423" h="31" extrusionOk="0">
                      <a:moveTo>
                        <a:pt x="0" y="0"/>
                      </a:moveTo>
                      <a:lnTo>
                        <a:pt x="0" y="31"/>
                      </a:lnTo>
                      <a:lnTo>
                        <a:pt x="2423" y="31"/>
                      </a:lnTo>
                      <a:lnTo>
                        <a:pt x="242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4" name="Google Shape;2010;p70">
                <a:extLst>
                  <a:ext uri="{FF2B5EF4-FFF2-40B4-BE49-F238E27FC236}">
                    <a16:creationId xmlns:a16="http://schemas.microsoft.com/office/drawing/2014/main" id="{EFAE1ED9-1298-70F0-7986-81A5D7D9DD17}"/>
                  </a:ext>
                </a:extLst>
              </p:cNvPr>
              <p:cNvGrpSpPr/>
              <p:nvPr/>
            </p:nvGrpSpPr>
            <p:grpSpPr>
              <a:xfrm>
                <a:off x="1869464" y="4061212"/>
                <a:ext cx="612019" cy="3925"/>
                <a:chOff x="1869464" y="4061212"/>
                <a:chExt cx="612019" cy="3925"/>
              </a:xfrm>
            </p:grpSpPr>
            <p:sp>
              <p:nvSpPr>
                <p:cNvPr id="1325" name="Google Shape;2011;p70">
                  <a:extLst>
                    <a:ext uri="{FF2B5EF4-FFF2-40B4-BE49-F238E27FC236}">
                      <a16:creationId xmlns:a16="http://schemas.microsoft.com/office/drawing/2014/main" id="{F12FF27D-5073-58BC-CE2F-DD27A0B253B1}"/>
                    </a:ext>
                  </a:extLst>
                </p:cNvPr>
                <p:cNvSpPr/>
                <p:nvPr/>
              </p:nvSpPr>
              <p:spPr>
                <a:xfrm>
                  <a:off x="1869464" y="4062464"/>
                  <a:ext cx="454281" cy="2672"/>
                </a:xfrm>
                <a:custGeom>
                  <a:avLst/>
                  <a:gdLst/>
                  <a:ahLst/>
                  <a:cxnLst/>
                  <a:rect l="l" t="t" r="r" b="b"/>
                  <a:pathLst>
                    <a:path w="5440" h="32" extrusionOk="0">
                      <a:moveTo>
                        <a:pt x="0" y="1"/>
                      </a:moveTo>
                      <a:lnTo>
                        <a:pt x="0" y="31"/>
                      </a:lnTo>
                      <a:lnTo>
                        <a:pt x="5439" y="31"/>
                      </a:lnTo>
                      <a:lnTo>
                        <a:pt x="543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2012;p70">
                  <a:extLst>
                    <a:ext uri="{FF2B5EF4-FFF2-40B4-BE49-F238E27FC236}">
                      <a16:creationId xmlns:a16="http://schemas.microsoft.com/office/drawing/2014/main" id="{35BA7147-9B40-A531-7DF4-8023B977AEA0}"/>
                    </a:ext>
                  </a:extLst>
                </p:cNvPr>
                <p:cNvSpPr/>
                <p:nvPr/>
              </p:nvSpPr>
              <p:spPr>
                <a:xfrm>
                  <a:off x="2415261" y="4061212"/>
                  <a:ext cx="66221" cy="3925"/>
                </a:xfrm>
                <a:custGeom>
                  <a:avLst/>
                  <a:gdLst/>
                  <a:ahLst/>
                  <a:cxnLst/>
                  <a:rect l="l" t="t" r="r" b="b"/>
                  <a:pathLst>
                    <a:path w="793" h="47" extrusionOk="0">
                      <a:moveTo>
                        <a:pt x="0" y="1"/>
                      </a:moveTo>
                      <a:lnTo>
                        <a:pt x="0" y="46"/>
                      </a:lnTo>
                      <a:lnTo>
                        <a:pt x="793" y="46"/>
                      </a:lnTo>
                      <a:lnTo>
                        <a:pt x="79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 name="Google Shape;2013;p70">
              <a:extLst>
                <a:ext uri="{FF2B5EF4-FFF2-40B4-BE49-F238E27FC236}">
                  <a16:creationId xmlns:a16="http://schemas.microsoft.com/office/drawing/2014/main" id="{DCA1BF4A-9ADF-A9BE-DDFE-D0E53293791B}"/>
                </a:ext>
              </a:extLst>
            </p:cNvPr>
            <p:cNvGrpSpPr/>
            <p:nvPr/>
          </p:nvGrpSpPr>
          <p:grpSpPr>
            <a:xfrm>
              <a:off x="5263562" y="1432385"/>
              <a:ext cx="3327654" cy="2234770"/>
              <a:chOff x="1719319" y="539500"/>
              <a:chExt cx="4416263" cy="2965852"/>
            </a:xfrm>
          </p:grpSpPr>
          <p:sp>
            <p:nvSpPr>
              <p:cNvPr id="1321" name="Google Shape;2014;p70">
                <a:extLst>
                  <a:ext uri="{FF2B5EF4-FFF2-40B4-BE49-F238E27FC236}">
                    <a16:creationId xmlns:a16="http://schemas.microsoft.com/office/drawing/2014/main" id="{E80B2FC1-1E37-52F5-C9B0-B755AF52DA56}"/>
                  </a:ext>
                </a:extLst>
              </p:cNvPr>
              <p:cNvSpPr/>
              <p:nvPr/>
            </p:nvSpPr>
            <p:spPr>
              <a:xfrm>
                <a:off x="1719319" y="539500"/>
                <a:ext cx="2146477" cy="2965852"/>
              </a:xfrm>
              <a:custGeom>
                <a:avLst/>
                <a:gdLst/>
                <a:ahLst/>
                <a:cxnLst/>
                <a:rect l="l" t="t" r="r" b="b"/>
                <a:pathLst>
                  <a:path w="25704" h="35516" extrusionOk="0">
                    <a:moveTo>
                      <a:pt x="24987" y="16"/>
                    </a:moveTo>
                    <a:cubicBezTo>
                      <a:pt x="25368" y="16"/>
                      <a:pt x="25673" y="320"/>
                      <a:pt x="25673" y="701"/>
                    </a:cubicBezTo>
                    <a:lnTo>
                      <a:pt x="25673" y="34799"/>
                    </a:lnTo>
                    <a:cubicBezTo>
                      <a:pt x="25673" y="35180"/>
                      <a:pt x="25368" y="35485"/>
                      <a:pt x="24987" y="35485"/>
                    </a:cubicBezTo>
                    <a:lnTo>
                      <a:pt x="716" y="35485"/>
                    </a:lnTo>
                    <a:cubicBezTo>
                      <a:pt x="336" y="35485"/>
                      <a:pt x="31" y="35180"/>
                      <a:pt x="31" y="34799"/>
                    </a:cubicBezTo>
                    <a:lnTo>
                      <a:pt x="31" y="701"/>
                    </a:lnTo>
                    <a:cubicBezTo>
                      <a:pt x="31" y="320"/>
                      <a:pt x="336" y="16"/>
                      <a:pt x="716" y="16"/>
                    </a:cubicBezTo>
                    <a:close/>
                    <a:moveTo>
                      <a:pt x="716" y="1"/>
                    </a:moveTo>
                    <a:cubicBezTo>
                      <a:pt x="320" y="1"/>
                      <a:pt x="0" y="305"/>
                      <a:pt x="0" y="701"/>
                    </a:cubicBezTo>
                    <a:lnTo>
                      <a:pt x="0" y="34799"/>
                    </a:lnTo>
                    <a:cubicBezTo>
                      <a:pt x="0" y="35195"/>
                      <a:pt x="320" y="35515"/>
                      <a:pt x="716" y="35515"/>
                    </a:cubicBezTo>
                    <a:lnTo>
                      <a:pt x="24987" y="35515"/>
                    </a:lnTo>
                    <a:cubicBezTo>
                      <a:pt x="25383" y="35515"/>
                      <a:pt x="25703" y="35195"/>
                      <a:pt x="25703" y="34815"/>
                    </a:cubicBezTo>
                    <a:lnTo>
                      <a:pt x="25703" y="717"/>
                    </a:lnTo>
                    <a:cubicBezTo>
                      <a:pt x="25703" y="320"/>
                      <a:pt x="25383" y="1"/>
                      <a:pt x="249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2015;p70">
                <a:extLst>
                  <a:ext uri="{FF2B5EF4-FFF2-40B4-BE49-F238E27FC236}">
                    <a16:creationId xmlns:a16="http://schemas.microsoft.com/office/drawing/2014/main" id="{8D2049B4-90EB-F768-D472-A3E620C6447C}"/>
                  </a:ext>
                </a:extLst>
              </p:cNvPr>
              <p:cNvSpPr/>
              <p:nvPr/>
            </p:nvSpPr>
            <p:spPr>
              <a:xfrm>
                <a:off x="3987770" y="539500"/>
                <a:ext cx="2147813" cy="2965852"/>
              </a:xfrm>
              <a:custGeom>
                <a:avLst/>
                <a:gdLst/>
                <a:ahLst/>
                <a:cxnLst/>
                <a:rect l="l" t="t" r="r" b="b"/>
                <a:pathLst>
                  <a:path w="25720" h="35516" extrusionOk="0">
                    <a:moveTo>
                      <a:pt x="24988" y="16"/>
                    </a:moveTo>
                    <a:cubicBezTo>
                      <a:pt x="25369" y="16"/>
                      <a:pt x="25674" y="320"/>
                      <a:pt x="25674" y="701"/>
                    </a:cubicBezTo>
                    <a:lnTo>
                      <a:pt x="25674" y="34799"/>
                    </a:lnTo>
                    <a:cubicBezTo>
                      <a:pt x="25674" y="35180"/>
                      <a:pt x="25369" y="35485"/>
                      <a:pt x="24988" y="35485"/>
                    </a:cubicBezTo>
                    <a:lnTo>
                      <a:pt x="732" y="35485"/>
                    </a:lnTo>
                    <a:cubicBezTo>
                      <a:pt x="351" y="35485"/>
                      <a:pt x="47" y="35180"/>
                      <a:pt x="47" y="34799"/>
                    </a:cubicBezTo>
                    <a:lnTo>
                      <a:pt x="47" y="701"/>
                    </a:lnTo>
                    <a:cubicBezTo>
                      <a:pt x="47" y="320"/>
                      <a:pt x="351" y="16"/>
                      <a:pt x="732" y="16"/>
                    </a:cubicBezTo>
                    <a:close/>
                    <a:moveTo>
                      <a:pt x="732" y="1"/>
                    </a:moveTo>
                    <a:cubicBezTo>
                      <a:pt x="336" y="1"/>
                      <a:pt x="1" y="305"/>
                      <a:pt x="1" y="701"/>
                    </a:cubicBezTo>
                    <a:lnTo>
                      <a:pt x="1" y="34799"/>
                    </a:lnTo>
                    <a:cubicBezTo>
                      <a:pt x="1" y="35195"/>
                      <a:pt x="336" y="35515"/>
                      <a:pt x="732" y="35515"/>
                    </a:cubicBezTo>
                    <a:lnTo>
                      <a:pt x="24988" y="35515"/>
                    </a:lnTo>
                    <a:cubicBezTo>
                      <a:pt x="25369" y="35515"/>
                      <a:pt x="25704" y="35195"/>
                      <a:pt x="25719" y="34799"/>
                    </a:cubicBezTo>
                    <a:lnTo>
                      <a:pt x="25719" y="701"/>
                    </a:lnTo>
                    <a:cubicBezTo>
                      <a:pt x="25704" y="320"/>
                      <a:pt x="25399" y="1"/>
                      <a:pt x="249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oogle Shape;2016;p70">
              <a:extLst>
                <a:ext uri="{FF2B5EF4-FFF2-40B4-BE49-F238E27FC236}">
                  <a16:creationId xmlns:a16="http://schemas.microsoft.com/office/drawing/2014/main" id="{ADC19C5C-2E9F-8484-EF69-F265AE926103}"/>
                </a:ext>
              </a:extLst>
            </p:cNvPr>
            <p:cNvGrpSpPr/>
            <p:nvPr/>
          </p:nvGrpSpPr>
          <p:grpSpPr>
            <a:xfrm>
              <a:off x="6047759" y="2963403"/>
              <a:ext cx="1820611" cy="1192632"/>
              <a:chOff x="2760059" y="2571376"/>
              <a:chExt cx="2416206" cy="1582790"/>
            </a:xfrm>
          </p:grpSpPr>
          <p:sp>
            <p:nvSpPr>
              <p:cNvPr id="1319" name="Google Shape;2017;p70">
                <a:extLst>
                  <a:ext uri="{FF2B5EF4-FFF2-40B4-BE49-F238E27FC236}">
                    <a16:creationId xmlns:a16="http://schemas.microsoft.com/office/drawing/2014/main" id="{31B09BDE-BD2B-BC2D-BC07-952B06BDEE19}"/>
                  </a:ext>
                </a:extLst>
              </p:cNvPr>
              <p:cNvSpPr/>
              <p:nvPr/>
            </p:nvSpPr>
            <p:spPr>
              <a:xfrm>
                <a:off x="2760059" y="3357671"/>
                <a:ext cx="2416206" cy="796495"/>
              </a:xfrm>
              <a:custGeom>
                <a:avLst/>
                <a:gdLst/>
                <a:ahLst/>
                <a:cxnLst/>
                <a:rect l="l" t="t" r="r" b="b"/>
                <a:pathLst>
                  <a:path w="28934" h="9538" extrusionOk="0">
                    <a:moveTo>
                      <a:pt x="0" y="0"/>
                    </a:moveTo>
                    <a:lnTo>
                      <a:pt x="0" y="9538"/>
                    </a:lnTo>
                    <a:lnTo>
                      <a:pt x="28933" y="9538"/>
                    </a:lnTo>
                    <a:lnTo>
                      <a:pt x="2893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2018;p70">
                <a:extLst>
                  <a:ext uri="{FF2B5EF4-FFF2-40B4-BE49-F238E27FC236}">
                    <a16:creationId xmlns:a16="http://schemas.microsoft.com/office/drawing/2014/main" id="{5D925D38-31C3-6D53-A59F-4D70B4F99B72}"/>
                  </a:ext>
                </a:extLst>
              </p:cNvPr>
              <p:cNvSpPr/>
              <p:nvPr/>
            </p:nvSpPr>
            <p:spPr>
              <a:xfrm>
                <a:off x="3413998" y="2571376"/>
                <a:ext cx="1048437" cy="795242"/>
              </a:xfrm>
              <a:custGeom>
                <a:avLst/>
                <a:gdLst/>
                <a:ahLst/>
                <a:cxnLst/>
                <a:rect l="l" t="t" r="r" b="b"/>
                <a:pathLst>
                  <a:path w="12555" h="9523" extrusionOk="0">
                    <a:moveTo>
                      <a:pt x="1" y="0"/>
                    </a:moveTo>
                    <a:lnTo>
                      <a:pt x="1" y="9523"/>
                    </a:lnTo>
                    <a:lnTo>
                      <a:pt x="12555" y="9523"/>
                    </a:lnTo>
                    <a:lnTo>
                      <a:pt x="125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 name="Google Shape;2019;p70">
              <a:extLst>
                <a:ext uri="{FF2B5EF4-FFF2-40B4-BE49-F238E27FC236}">
                  <a16:creationId xmlns:a16="http://schemas.microsoft.com/office/drawing/2014/main" id="{DB617377-8DCC-0EBE-8C32-26DC0E3F848D}"/>
                </a:ext>
              </a:extLst>
            </p:cNvPr>
            <p:cNvGrpSpPr/>
            <p:nvPr/>
          </p:nvGrpSpPr>
          <p:grpSpPr>
            <a:xfrm>
              <a:off x="6044290" y="2961874"/>
              <a:ext cx="1825393" cy="1193576"/>
              <a:chOff x="2760059" y="2571376"/>
              <a:chExt cx="2422553" cy="1584043"/>
            </a:xfrm>
          </p:grpSpPr>
          <p:sp>
            <p:nvSpPr>
              <p:cNvPr id="1317" name="Google Shape;2020;p70">
                <a:extLst>
                  <a:ext uri="{FF2B5EF4-FFF2-40B4-BE49-F238E27FC236}">
                    <a16:creationId xmlns:a16="http://schemas.microsoft.com/office/drawing/2014/main" id="{B88B721C-ED59-EF20-ACC4-9EF298814FE1}"/>
                  </a:ext>
                </a:extLst>
              </p:cNvPr>
              <p:cNvSpPr/>
              <p:nvPr/>
            </p:nvSpPr>
            <p:spPr>
              <a:xfrm>
                <a:off x="2760059" y="3357671"/>
                <a:ext cx="2422553" cy="797747"/>
              </a:xfrm>
              <a:custGeom>
                <a:avLst/>
                <a:gdLst/>
                <a:ahLst/>
                <a:cxnLst/>
                <a:rect l="l" t="t" r="r" b="b"/>
                <a:pathLst>
                  <a:path w="29010" h="9553" extrusionOk="0">
                    <a:moveTo>
                      <a:pt x="7771" y="2925"/>
                    </a:moveTo>
                    <a:cubicBezTo>
                      <a:pt x="7758" y="2940"/>
                      <a:pt x="7745" y="2956"/>
                      <a:pt x="7733" y="2971"/>
                    </a:cubicBezTo>
                    <a:lnTo>
                      <a:pt x="7733" y="2971"/>
                    </a:lnTo>
                    <a:cubicBezTo>
                      <a:pt x="7745" y="2955"/>
                      <a:pt x="7758" y="2940"/>
                      <a:pt x="7771" y="2925"/>
                    </a:cubicBezTo>
                    <a:close/>
                    <a:moveTo>
                      <a:pt x="7733" y="2971"/>
                    </a:moveTo>
                    <a:cubicBezTo>
                      <a:pt x="7659" y="3067"/>
                      <a:pt x="7601" y="3175"/>
                      <a:pt x="7588" y="3306"/>
                    </a:cubicBezTo>
                    <a:cubicBezTo>
                      <a:pt x="7601" y="3199"/>
                      <a:pt x="7650" y="3081"/>
                      <a:pt x="7733" y="2971"/>
                    </a:cubicBezTo>
                    <a:close/>
                    <a:moveTo>
                      <a:pt x="11580" y="8852"/>
                    </a:moveTo>
                    <a:lnTo>
                      <a:pt x="11534" y="9538"/>
                    </a:lnTo>
                    <a:lnTo>
                      <a:pt x="15724" y="9538"/>
                    </a:lnTo>
                    <a:lnTo>
                      <a:pt x="15724" y="8852"/>
                    </a:lnTo>
                    <a:close/>
                    <a:moveTo>
                      <a:pt x="0" y="0"/>
                    </a:moveTo>
                    <a:lnTo>
                      <a:pt x="0" y="8029"/>
                    </a:lnTo>
                    <a:lnTo>
                      <a:pt x="137" y="8029"/>
                    </a:lnTo>
                    <a:lnTo>
                      <a:pt x="122" y="8989"/>
                    </a:lnTo>
                    <a:lnTo>
                      <a:pt x="122" y="9538"/>
                    </a:lnTo>
                    <a:lnTo>
                      <a:pt x="6902" y="9538"/>
                    </a:lnTo>
                    <a:lnTo>
                      <a:pt x="7070" y="7572"/>
                    </a:lnTo>
                    <a:lnTo>
                      <a:pt x="5851" y="7603"/>
                    </a:lnTo>
                    <a:cubicBezTo>
                      <a:pt x="5820" y="7603"/>
                      <a:pt x="5820" y="7496"/>
                      <a:pt x="5820" y="7374"/>
                    </a:cubicBezTo>
                    <a:cubicBezTo>
                      <a:pt x="5820" y="7070"/>
                      <a:pt x="5897" y="6475"/>
                      <a:pt x="6019" y="5805"/>
                    </a:cubicBezTo>
                    <a:cubicBezTo>
                      <a:pt x="6217" y="4845"/>
                      <a:pt x="6445" y="4083"/>
                      <a:pt x="6552" y="4083"/>
                    </a:cubicBezTo>
                    <a:lnTo>
                      <a:pt x="6582" y="4083"/>
                    </a:lnTo>
                    <a:lnTo>
                      <a:pt x="7375" y="4434"/>
                    </a:lnTo>
                    <a:lnTo>
                      <a:pt x="7466" y="3321"/>
                    </a:lnTo>
                    <a:cubicBezTo>
                      <a:pt x="7512" y="2925"/>
                      <a:pt x="7832" y="2621"/>
                      <a:pt x="8228" y="2621"/>
                    </a:cubicBezTo>
                    <a:lnTo>
                      <a:pt x="11564" y="2621"/>
                    </a:lnTo>
                    <a:cubicBezTo>
                      <a:pt x="11884" y="2666"/>
                      <a:pt x="12143" y="2925"/>
                      <a:pt x="12143" y="3261"/>
                    </a:cubicBezTo>
                    <a:lnTo>
                      <a:pt x="12143" y="3321"/>
                    </a:lnTo>
                    <a:lnTo>
                      <a:pt x="12098" y="3748"/>
                    </a:lnTo>
                    <a:lnTo>
                      <a:pt x="21133" y="3748"/>
                    </a:lnTo>
                    <a:lnTo>
                      <a:pt x="21133" y="8867"/>
                    </a:lnTo>
                    <a:lnTo>
                      <a:pt x="16912" y="8867"/>
                    </a:lnTo>
                    <a:lnTo>
                      <a:pt x="16912" y="9142"/>
                    </a:lnTo>
                    <a:lnTo>
                      <a:pt x="16912" y="9553"/>
                    </a:lnTo>
                    <a:lnTo>
                      <a:pt x="29010" y="9553"/>
                    </a:lnTo>
                    <a:lnTo>
                      <a:pt x="29010" y="9401"/>
                    </a:lnTo>
                    <a:lnTo>
                      <a:pt x="28918" y="8913"/>
                    </a:lnTo>
                    <a:lnTo>
                      <a:pt x="28918" y="8898"/>
                    </a:lnTo>
                    <a:cubicBezTo>
                      <a:pt x="28918" y="8822"/>
                      <a:pt x="28949" y="8761"/>
                      <a:pt x="29010" y="8715"/>
                    </a:cubicBezTo>
                    <a:lnTo>
                      <a:pt x="29010" y="8090"/>
                    </a:lnTo>
                    <a:lnTo>
                      <a:pt x="28568" y="8090"/>
                    </a:lnTo>
                    <a:lnTo>
                      <a:pt x="28385" y="7374"/>
                    </a:lnTo>
                    <a:lnTo>
                      <a:pt x="28872" y="7313"/>
                    </a:lnTo>
                    <a:lnTo>
                      <a:pt x="28415" y="4754"/>
                    </a:lnTo>
                    <a:cubicBezTo>
                      <a:pt x="28248" y="3794"/>
                      <a:pt x="27989" y="3062"/>
                      <a:pt x="28156" y="2087"/>
                    </a:cubicBezTo>
                    <a:lnTo>
                      <a:pt x="28156" y="2087"/>
                    </a:lnTo>
                    <a:cubicBezTo>
                      <a:pt x="28156" y="2087"/>
                      <a:pt x="26191" y="2590"/>
                      <a:pt x="24576" y="2590"/>
                    </a:cubicBezTo>
                    <a:cubicBezTo>
                      <a:pt x="23646" y="2590"/>
                      <a:pt x="22824" y="2423"/>
                      <a:pt x="22595" y="1859"/>
                    </a:cubicBezTo>
                    <a:cubicBezTo>
                      <a:pt x="22473" y="1615"/>
                      <a:pt x="22428" y="1326"/>
                      <a:pt x="22428" y="1067"/>
                    </a:cubicBezTo>
                    <a:lnTo>
                      <a:pt x="22428" y="1006"/>
                    </a:lnTo>
                    <a:cubicBezTo>
                      <a:pt x="22428" y="869"/>
                      <a:pt x="22458" y="762"/>
                      <a:pt x="22504" y="640"/>
                    </a:cubicBezTo>
                    <a:cubicBezTo>
                      <a:pt x="22534" y="549"/>
                      <a:pt x="22580" y="472"/>
                      <a:pt x="22656" y="411"/>
                    </a:cubicBezTo>
                    <a:cubicBezTo>
                      <a:pt x="22519" y="244"/>
                      <a:pt x="22473" y="137"/>
                      <a:pt x="22458" y="0"/>
                    </a:cubicBezTo>
                    <a:lnTo>
                      <a:pt x="20386" y="0"/>
                    </a:lnTo>
                    <a:lnTo>
                      <a:pt x="20386" y="107"/>
                    </a:lnTo>
                    <a:lnTo>
                      <a:pt x="7832" y="107"/>
                    </a:lnTo>
                    <a:lnTo>
                      <a:pt x="7832" y="0"/>
                    </a:lnTo>
                    <a:close/>
                  </a:path>
                </a:pathLst>
              </a:custGeom>
              <a:solidFill>
                <a:srgbClr val="FE8D00">
                  <a:alpha val="31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2021;p70">
                <a:extLst>
                  <a:ext uri="{FF2B5EF4-FFF2-40B4-BE49-F238E27FC236}">
                    <a16:creationId xmlns:a16="http://schemas.microsoft.com/office/drawing/2014/main" id="{8F626B24-6FF7-74B8-6198-8F88E466DD00}"/>
                  </a:ext>
                </a:extLst>
              </p:cNvPr>
              <p:cNvSpPr/>
              <p:nvPr/>
            </p:nvSpPr>
            <p:spPr>
              <a:xfrm>
                <a:off x="3413998" y="2571376"/>
                <a:ext cx="1048437" cy="795242"/>
              </a:xfrm>
              <a:custGeom>
                <a:avLst/>
                <a:gdLst/>
                <a:ahLst/>
                <a:cxnLst/>
                <a:rect l="l" t="t" r="r" b="b"/>
                <a:pathLst>
                  <a:path w="12555" h="9523" extrusionOk="0">
                    <a:moveTo>
                      <a:pt x="1" y="0"/>
                    </a:moveTo>
                    <a:lnTo>
                      <a:pt x="1" y="9523"/>
                    </a:lnTo>
                    <a:lnTo>
                      <a:pt x="12555" y="9523"/>
                    </a:lnTo>
                    <a:lnTo>
                      <a:pt x="12555" y="9416"/>
                    </a:lnTo>
                    <a:lnTo>
                      <a:pt x="12555" y="0"/>
                    </a:lnTo>
                    <a:close/>
                  </a:path>
                </a:pathLst>
              </a:custGeom>
              <a:solidFill>
                <a:srgbClr val="FE8D00">
                  <a:alpha val="31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oogle Shape;2022;p70">
              <a:extLst>
                <a:ext uri="{FF2B5EF4-FFF2-40B4-BE49-F238E27FC236}">
                  <a16:creationId xmlns:a16="http://schemas.microsoft.com/office/drawing/2014/main" id="{6152CF02-37F6-D308-6214-E51871DFB862}"/>
                </a:ext>
              </a:extLst>
            </p:cNvPr>
            <p:cNvGrpSpPr/>
            <p:nvPr/>
          </p:nvGrpSpPr>
          <p:grpSpPr>
            <a:xfrm>
              <a:off x="7374855" y="2790808"/>
              <a:ext cx="780424" cy="1354712"/>
              <a:chOff x="4524716" y="2342318"/>
              <a:chExt cx="1035732" cy="1797892"/>
            </a:xfrm>
          </p:grpSpPr>
          <p:sp>
            <p:nvSpPr>
              <p:cNvPr id="1263" name="Google Shape;2023;p70">
                <a:extLst>
                  <a:ext uri="{FF2B5EF4-FFF2-40B4-BE49-F238E27FC236}">
                    <a16:creationId xmlns:a16="http://schemas.microsoft.com/office/drawing/2014/main" id="{F55965A4-9C3F-D169-D08F-FCED06DDE3EF}"/>
                  </a:ext>
                </a:extLst>
              </p:cNvPr>
              <p:cNvSpPr/>
              <p:nvPr/>
            </p:nvSpPr>
            <p:spPr>
              <a:xfrm>
                <a:off x="4852979" y="2776217"/>
                <a:ext cx="370356" cy="322673"/>
              </a:xfrm>
              <a:custGeom>
                <a:avLst/>
                <a:gdLst/>
                <a:ahLst/>
                <a:cxnLst/>
                <a:rect l="l" t="t" r="r" b="b"/>
                <a:pathLst>
                  <a:path w="4435" h="3864" extrusionOk="0">
                    <a:moveTo>
                      <a:pt x="1158" y="0"/>
                    </a:moveTo>
                    <a:lnTo>
                      <a:pt x="0" y="290"/>
                    </a:lnTo>
                    <a:cubicBezTo>
                      <a:pt x="46" y="427"/>
                      <a:pt x="61" y="549"/>
                      <a:pt x="107" y="655"/>
                    </a:cubicBezTo>
                    <a:cubicBezTo>
                      <a:pt x="138" y="777"/>
                      <a:pt x="183" y="884"/>
                      <a:pt x="214" y="1021"/>
                    </a:cubicBezTo>
                    <a:cubicBezTo>
                      <a:pt x="290" y="1250"/>
                      <a:pt x="381" y="1493"/>
                      <a:pt x="488" y="1722"/>
                    </a:cubicBezTo>
                    <a:cubicBezTo>
                      <a:pt x="671" y="2225"/>
                      <a:pt x="945" y="2667"/>
                      <a:pt x="1265" y="3093"/>
                    </a:cubicBezTo>
                    <a:cubicBezTo>
                      <a:pt x="1356" y="3215"/>
                      <a:pt x="1448" y="3322"/>
                      <a:pt x="1570" y="3413"/>
                    </a:cubicBezTo>
                    <a:cubicBezTo>
                      <a:pt x="1692" y="3535"/>
                      <a:pt x="1829" y="3626"/>
                      <a:pt x="1981" y="3703"/>
                    </a:cubicBezTo>
                    <a:cubicBezTo>
                      <a:pt x="2214" y="3813"/>
                      <a:pt x="2466" y="3864"/>
                      <a:pt x="2730" y="3864"/>
                    </a:cubicBezTo>
                    <a:cubicBezTo>
                      <a:pt x="2795" y="3864"/>
                      <a:pt x="2860" y="3861"/>
                      <a:pt x="2926" y="3855"/>
                    </a:cubicBezTo>
                    <a:cubicBezTo>
                      <a:pt x="3200" y="3840"/>
                      <a:pt x="3474" y="3764"/>
                      <a:pt x="3733" y="3642"/>
                    </a:cubicBezTo>
                    <a:cubicBezTo>
                      <a:pt x="3855" y="3581"/>
                      <a:pt x="3977" y="3535"/>
                      <a:pt x="4099" y="3459"/>
                    </a:cubicBezTo>
                    <a:lnTo>
                      <a:pt x="4266" y="3337"/>
                    </a:lnTo>
                    <a:cubicBezTo>
                      <a:pt x="4327" y="3306"/>
                      <a:pt x="4358" y="3261"/>
                      <a:pt x="4434" y="3200"/>
                    </a:cubicBezTo>
                    <a:lnTo>
                      <a:pt x="4129" y="2712"/>
                    </a:lnTo>
                    <a:lnTo>
                      <a:pt x="3977" y="2743"/>
                    </a:lnTo>
                    <a:lnTo>
                      <a:pt x="3825" y="2788"/>
                    </a:lnTo>
                    <a:cubicBezTo>
                      <a:pt x="3718" y="2804"/>
                      <a:pt x="3627" y="2849"/>
                      <a:pt x="3505" y="2865"/>
                    </a:cubicBezTo>
                    <a:cubicBezTo>
                      <a:pt x="3322" y="2895"/>
                      <a:pt x="3109" y="2895"/>
                      <a:pt x="2910" y="2895"/>
                    </a:cubicBezTo>
                    <a:cubicBezTo>
                      <a:pt x="2758" y="2880"/>
                      <a:pt x="2606" y="2849"/>
                      <a:pt x="2484" y="2743"/>
                    </a:cubicBezTo>
                    <a:cubicBezTo>
                      <a:pt x="2423" y="2712"/>
                      <a:pt x="2362" y="2667"/>
                      <a:pt x="2332" y="2621"/>
                    </a:cubicBezTo>
                    <a:cubicBezTo>
                      <a:pt x="2271" y="2560"/>
                      <a:pt x="2210" y="2484"/>
                      <a:pt x="2149" y="2408"/>
                    </a:cubicBezTo>
                    <a:cubicBezTo>
                      <a:pt x="2042" y="2240"/>
                      <a:pt x="1951" y="2057"/>
                      <a:pt x="1844" y="1874"/>
                    </a:cubicBezTo>
                    <a:cubicBezTo>
                      <a:pt x="1753" y="1676"/>
                      <a:pt x="1676" y="1478"/>
                      <a:pt x="1585" y="1265"/>
                    </a:cubicBezTo>
                    <a:lnTo>
                      <a:pt x="1356" y="640"/>
                    </a:lnTo>
                    <a:lnTo>
                      <a:pt x="1265" y="305"/>
                    </a:lnTo>
                    <a:cubicBezTo>
                      <a:pt x="1219" y="198"/>
                      <a:pt x="1189" y="76"/>
                      <a:pt x="1158" y="0"/>
                    </a:cubicBez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2024;p70">
                <a:extLst>
                  <a:ext uri="{FF2B5EF4-FFF2-40B4-BE49-F238E27FC236}">
                    <a16:creationId xmlns:a16="http://schemas.microsoft.com/office/drawing/2014/main" id="{CE54CCBC-1E0E-5BA4-74EB-BA220574BD20}"/>
                  </a:ext>
                </a:extLst>
              </p:cNvPr>
              <p:cNvSpPr/>
              <p:nvPr/>
            </p:nvSpPr>
            <p:spPr>
              <a:xfrm>
                <a:off x="4804629" y="2715591"/>
                <a:ext cx="231650" cy="268059"/>
              </a:xfrm>
              <a:custGeom>
                <a:avLst/>
                <a:gdLst/>
                <a:ahLst/>
                <a:cxnLst/>
                <a:rect l="l" t="t" r="r" b="b"/>
                <a:pathLst>
                  <a:path w="2774" h="3210" extrusionOk="0">
                    <a:moveTo>
                      <a:pt x="1123" y="0"/>
                    </a:moveTo>
                    <a:cubicBezTo>
                      <a:pt x="892" y="0"/>
                      <a:pt x="670" y="124"/>
                      <a:pt x="488" y="376"/>
                    </a:cubicBezTo>
                    <a:cubicBezTo>
                      <a:pt x="0" y="1046"/>
                      <a:pt x="549" y="2280"/>
                      <a:pt x="1067" y="3210"/>
                    </a:cubicBezTo>
                    <a:lnTo>
                      <a:pt x="2773" y="2539"/>
                    </a:lnTo>
                    <a:cubicBezTo>
                      <a:pt x="2621" y="1991"/>
                      <a:pt x="2408" y="1442"/>
                      <a:pt x="2164" y="924"/>
                    </a:cubicBezTo>
                    <a:cubicBezTo>
                      <a:pt x="1883" y="315"/>
                      <a:pt x="1492" y="0"/>
                      <a:pt x="11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2025;p70">
                <a:extLst>
                  <a:ext uri="{FF2B5EF4-FFF2-40B4-BE49-F238E27FC236}">
                    <a16:creationId xmlns:a16="http://schemas.microsoft.com/office/drawing/2014/main" id="{919E95B1-8AC6-DEEB-DC69-7F2488CFE2A9}"/>
                  </a:ext>
                </a:extLst>
              </p:cNvPr>
              <p:cNvSpPr/>
              <p:nvPr/>
            </p:nvSpPr>
            <p:spPr>
              <a:xfrm>
                <a:off x="5181243" y="2963187"/>
                <a:ext cx="68810" cy="88601"/>
              </a:xfrm>
              <a:custGeom>
                <a:avLst/>
                <a:gdLst/>
                <a:ahLst/>
                <a:cxnLst/>
                <a:rect l="l" t="t" r="r" b="b"/>
                <a:pathLst>
                  <a:path w="824" h="1061" extrusionOk="0">
                    <a:moveTo>
                      <a:pt x="671" y="1"/>
                    </a:moveTo>
                    <a:lnTo>
                      <a:pt x="290" y="229"/>
                    </a:lnTo>
                    <a:cubicBezTo>
                      <a:pt x="137" y="336"/>
                      <a:pt x="16" y="534"/>
                      <a:pt x="16" y="717"/>
                    </a:cubicBezTo>
                    <a:lnTo>
                      <a:pt x="0" y="946"/>
                    </a:lnTo>
                    <a:cubicBezTo>
                      <a:pt x="51" y="1030"/>
                      <a:pt x="137" y="1061"/>
                      <a:pt x="235" y="1061"/>
                    </a:cubicBezTo>
                    <a:cubicBezTo>
                      <a:pt x="489" y="1061"/>
                      <a:pt x="823" y="854"/>
                      <a:pt x="823" y="854"/>
                    </a:cubicBezTo>
                    <a:lnTo>
                      <a:pt x="671"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2026;p70">
                <a:extLst>
                  <a:ext uri="{FF2B5EF4-FFF2-40B4-BE49-F238E27FC236}">
                    <a16:creationId xmlns:a16="http://schemas.microsoft.com/office/drawing/2014/main" id="{CE9FBD4D-4DD4-E497-A95A-1B09C289AB10}"/>
                  </a:ext>
                </a:extLst>
              </p:cNvPr>
              <p:cNvSpPr/>
              <p:nvPr/>
            </p:nvSpPr>
            <p:spPr>
              <a:xfrm>
                <a:off x="5234687" y="2958093"/>
                <a:ext cx="70063" cy="76493"/>
              </a:xfrm>
              <a:custGeom>
                <a:avLst/>
                <a:gdLst/>
                <a:ahLst/>
                <a:cxnLst/>
                <a:rect l="l" t="t" r="r" b="b"/>
                <a:pathLst>
                  <a:path w="839" h="916" extrusionOk="0">
                    <a:moveTo>
                      <a:pt x="488" y="1"/>
                    </a:moveTo>
                    <a:lnTo>
                      <a:pt x="0" y="62"/>
                    </a:lnTo>
                    <a:lnTo>
                      <a:pt x="168" y="915"/>
                    </a:lnTo>
                    <a:lnTo>
                      <a:pt x="838" y="687"/>
                    </a:lnTo>
                    <a:lnTo>
                      <a:pt x="488"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2027;p70">
                <a:extLst>
                  <a:ext uri="{FF2B5EF4-FFF2-40B4-BE49-F238E27FC236}">
                    <a16:creationId xmlns:a16="http://schemas.microsoft.com/office/drawing/2014/main" id="{82B46CB2-3969-908B-ADB6-1A533084515C}"/>
                  </a:ext>
                </a:extLst>
              </p:cNvPr>
              <p:cNvSpPr/>
              <p:nvPr/>
            </p:nvSpPr>
            <p:spPr>
              <a:xfrm>
                <a:off x="4604882" y="2692209"/>
                <a:ext cx="349980" cy="565012"/>
              </a:xfrm>
              <a:custGeom>
                <a:avLst/>
                <a:gdLst/>
                <a:ahLst/>
                <a:cxnLst/>
                <a:rect l="l" t="t" r="r" b="b"/>
                <a:pathLst>
                  <a:path w="4191" h="6766" extrusionOk="0">
                    <a:moveTo>
                      <a:pt x="1951" y="1"/>
                    </a:moveTo>
                    <a:lnTo>
                      <a:pt x="838" y="138"/>
                    </a:lnTo>
                    <a:cubicBezTo>
                      <a:pt x="503" y="184"/>
                      <a:pt x="214" y="443"/>
                      <a:pt x="183" y="793"/>
                    </a:cubicBezTo>
                    <a:cubicBezTo>
                      <a:pt x="77" y="1600"/>
                      <a:pt x="31" y="2423"/>
                      <a:pt x="31" y="3246"/>
                    </a:cubicBezTo>
                    <a:cubicBezTo>
                      <a:pt x="0" y="4175"/>
                      <a:pt x="153" y="5531"/>
                      <a:pt x="351" y="6765"/>
                    </a:cubicBezTo>
                    <a:lnTo>
                      <a:pt x="4038" y="6186"/>
                    </a:lnTo>
                    <a:cubicBezTo>
                      <a:pt x="3992" y="2956"/>
                      <a:pt x="4190" y="1951"/>
                      <a:pt x="4190" y="1067"/>
                    </a:cubicBezTo>
                    <a:cubicBezTo>
                      <a:pt x="4190" y="732"/>
                      <a:pt x="3962" y="427"/>
                      <a:pt x="3642" y="336"/>
                    </a:cubicBezTo>
                    <a:lnTo>
                      <a:pt x="2850" y="107"/>
                    </a:lnTo>
                    <a:lnTo>
                      <a:pt x="195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2028;p70">
                <a:extLst>
                  <a:ext uri="{FF2B5EF4-FFF2-40B4-BE49-F238E27FC236}">
                    <a16:creationId xmlns:a16="http://schemas.microsoft.com/office/drawing/2014/main" id="{3D15CD49-A2D8-F54F-E54B-51BCDCC16972}"/>
                  </a:ext>
                </a:extLst>
              </p:cNvPr>
              <p:cNvSpPr/>
              <p:nvPr/>
            </p:nvSpPr>
            <p:spPr>
              <a:xfrm>
                <a:off x="4607387" y="2730372"/>
                <a:ext cx="103215" cy="253278"/>
              </a:xfrm>
              <a:custGeom>
                <a:avLst/>
                <a:gdLst/>
                <a:ahLst/>
                <a:cxnLst/>
                <a:rect l="l" t="t" r="r" b="b"/>
                <a:pathLst>
                  <a:path w="1236" h="3033" extrusionOk="0">
                    <a:moveTo>
                      <a:pt x="580" y="1"/>
                    </a:moveTo>
                    <a:cubicBezTo>
                      <a:pt x="549" y="1"/>
                      <a:pt x="534" y="1"/>
                      <a:pt x="488" y="31"/>
                    </a:cubicBezTo>
                    <a:cubicBezTo>
                      <a:pt x="336" y="123"/>
                      <a:pt x="229" y="260"/>
                      <a:pt x="123" y="412"/>
                    </a:cubicBezTo>
                    <a:cubicBezTo>
                      <a:pt x="47" y="1098"/>
                      <a:pt x="1" y="1783"/>
                      <a:pt x="1" y="2469"/>
                    </a:cubicBezTo>
                    <a:cubicBezTo>
                      <a:pt x="77" y="2698"/>
                      <a:pt x="168" y="2865"/>
                      <a:pt x="275" y="2941"/>
                    </a:cubicBezTo>
                    <a:cubicBezTo>
                      <a:pt x="351" y="2972"/>
                      <a:pt x="488" y="3033"/>
                      <a:pt x="626" y="3033"/>
                    </a:cubicBezTo>
                    <a:cubicBezTo>
                      <a:pt x="763" y="3033"/>
                      <a:pt x="885" y="2972"/>
                      <a:pt x="930" y="2804"/>
                    </a:cubicBezTo>
                    <a:cubicBezTo>
                      <a:pt x="1235" y="1585"/>
                      <a:pt x="1235" y="1"/>
                      <a:pt x="5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2029;p70">
                <a:extLst>
                  <a:ext uri="{FF2B5EF4-FFF2-40B4-BE49-F238E27FC236}">
                    <a16:creationId xmlns:a16="http://schemas.microsoft.com/office/drawing/2014/main" id="{7C009662-A592-A3C4-9E1A-FFDD643B0A68}"/>
                  </a:ext>
                </a:extLst>
              </p:cNvPr>
              <p:cNvSpPr/>
              <p:nvPr/>
            </p:nvSpPr>
            <p:spPr>
              <a:xfrm>
                <a:off x="4538745" y="2908574"/>
                <a:ext cx="358832" cy="254447"/>
              </a:xfrm>
              <a:custGeom>
                <a:avLst/>
                <a:gdLst/>
                <a:ahLst/>
                <a:cxnLst/>
                <a:rect l="l" t="t" r="r" b="b"/>
                <a:pathLst>
                  <a:path w="4297" h="3047" extrusionOk="0">
                    <a:moveTo>
                      <a:pt x="222" y="0"/>
                    </a:moveTo>
                    <a:cubicBezTo>
                      <a:pt x="146" y="0"/>
                      <a:pt x="80" y="14"/>
                      <a:pt x="31" y="45"/>
                    </a:cubicBezTo>
                    <a:cubicBezTo>
                      <a:pt x="15" y="914"/>
                      <a:pt x="0" y="2133"/>
                      <a:pt x="335" y="2407"/>
                    </a:cubicBezTo>
                    <a:cubicBezTo>
                      <a:pt x="716" y="2697"/>
                      <a:pt x="1524" y="2803"/>
                      <a:pt x="1996" y="2849"/>
                    </a:cubicBezTo>
                    <a:cubicBezTo>
                      <a:pt x="2666" y="2895"/>
                      <a:pt x="3337" y="2971"/>
                      <a:pt x="3992" y="3047"/>
                    </a:cubicBezTo>
                    <a:cubicBezTo>
                      <a:pt x="4099" y="2864"/>
                      <a:pt x="4190" y="2712"/>
                      <a:pt x="4297" y="2544"/>
                    </a:cubicBezTo>
                    <a:lnTo>
                      <a:pt x="4297" y="2544"/>
                    </a:lnTo>
                    <a:cubicBezTo>
                      <a:pt x="4293" y="2550"/>
                      <a:pt x="4281" y="2553"/>
                      <a:pt x="4261" y="2553"/>
                    </a:cubicBezTo>
                    <a:cubicBezTo>
                      <a:pt x="3958" y="2553"/>
                      <a:pt x="1911" y="1936"/>
                      <a:pt x="1539" y="1721"/>
                    </a:cubicBezTo>
                    <a:cubicBezTo>
                      <a:pt x="1143" y="1493"/>
                      <a:pt x="1371" y="1097"/>
                      <a:pt x="1310" y="365"/>
                    </a:cubicBezTo>
                    <a:cubicBezTo>
                      <a:pt x="1310" y="365"/>
                      <a:pt x="623" y="0"/>
                      <a:pt x="222" y="0"/>
                    </a:cubicBez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2030;p70">
                <a:extLst>
                  <a:ext uri="{FF2B5EF4-FFF2-40B4-BE49-F238E27FC236}">
                    <a16:creationId xmlns:a16="http://schemas.microsoft.com/office/drawing/2014/main" id="{3AF257F9-87AB-237F-AFAC-ADE004F08846}"/>
                  </a:ext>
                </a:extLst>
              </p:cNvPr>
              <p:cNvSpPr/>
              <p:nvPr/>
            </p:nvSpPr>
            <p:spPr>
              <a:xfrm>
                <a:off x="4524716" y="2702564"/>
                <a:ext cx="184385" cy="262047"/>
              </a:xfrm>
              <a:custGeom>
                <a:avLst/>
                <a:gdLst/>
                <a:ahLst/>
                <a:cxnLst/>
                <a:rect l="l" t="t" r="r" b="b"/>
                <a:pathLst>
                  <a:path w="2208" h="3138" extrusionOk="0">
                    <a:moveTo>
                      <a:pt x="1495" y="0"/>
                    </a:moveTo>
                    <a:cubicBezTo>
                      <a:pt x="1399" y="0"/>
                      <a:pt x="1292" y="19"/>
                      <a:pt x="1174" y="60"/>
                    </a:cubicBezTo>
                    <a:cubicBezTo>
                      <a:pt x="412" y="319"/>
                      <a:pt x="122" y="1659"/>
                      <a:pt x="1" y="2680"/>
                    </a:cubicBezTo>
                    <a:lnTo>
                      <a:pt x="1600" y="3137"/>
                    </a:lnTo>
                    <a:cubicBezTo>
                      <a:pt x="1783" y="2589"/>
                      <a:pt x="1936" y="2025"/>
                      <a:pt x="2027" y="1461"/>
                    </a:cubicBezTo>
                    <a:cubicBezTo>
                      <a:pt x="2207" y="573"/>
                      <a:pt x="2018" y="0"/>
                      <a:pt x="14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2031;p70">
                <a:extLst>
                  <a:ext uri="{FF2B5EF4-FFF2-40B4-BE49-F238E27FC236}">
                    <a16:creationId xmlns:a16="http://schemas.microsoft.com/office/drawing/2014/main" id="{86AA7E39-1F61-D8CF-30C7-E70BAE799D39}"/>
                  </a:ext>
                </a:extLst>
              </p:cNvPr>
              <p:cNvSpPr/>
              <p:nvPr/>
            </p:nvSpPr>
            <p:spPr>
              <a:xfrm>
                <a:off x="4715528" y="2668911"/>
                <a:ext cx="190982" cy="125178"/>
              </a:xfrm>
              <a:custGeom>
                <a:avLst/>
                <a:gdLst/>
                <a:ahLst/>
                <a:cxnLst/>
                <a:rect l="l" t="t" r="r" b="b"/>
                <a:pathLst>
                  <a:path w="2287" h="1499" extrusionOk="0">
                    <a:moveTo>
                      <a:pt x="626" y="1"/>
                    </a:moveTo>
                    <a:cubicBezTo>
                      <a:pt x="344" y="1"/>
                      <a:pt x="44" y="128"/>
                      <a:pt x="16" y="417"/>
                    </a:cubicBezTo>
                    <a:cubicBezTo>
                      <a:pt x="1" y="569"/>
                      <a:pt x="47" y="737"/>
                      <a:pt x="153" y="874"/>
                    </a:cubicBezTo>
                    <a:cubicBezTo>
                      <a:pt x="245" y="1011"/>
                      <a:pt x="351" y="1118"/>
                      <a:pt x="489" y="1224"/>
                    </a:cubicBezTo>
                    <a:cubicBezTo>
                      <a:pt x="633" y="1340"/>
                      <a:pt x="819" y="1469"/>
                      <a:pt x="993" y="1469"/>
                    </a:cubicBezTo>
                    <a:cubicBezTo>
                      <a:pt x="1003" y="1469"/>
                      <a:pt x="1012" y="1469"/>
                      <a:pt x="1022" y="1468"/>
                    </a:cubicBezTo>
                    <a:cubicBezTo>
                      <a:pt x="1235" y="1422"/>
                      <a:pt x="1311" y="1331"/>
                      <a:pt x="1387" y="1102"/>
                    </a:cubicBezTo>
                    <a:cubicBezTo>
                      <a:pt x="1555" y="1346"/>
                      <a:pt x="1555" y="1483"/>
                      <a:pt x="1753" y="1499"/>
                    </a:cubicBezTo>
                    <a:cubicBezTo>
                      <a:pt x="1860" y="1483"/>
                      <a:pt x="1982" y="1422"/>
                      <a:pt x="2027" y="1331"/>
                    </a:cubicBezTo>
                    <a:cubicBezTo>
                      <a:pt x="2164" y="1224"/>
                      <a:pt x="2241" y="1072"/>
                      <a:pt x="2241" y="889"/>
                    </a:cubicBezTo>
                    <a:cubicBezTo>
                      <a:pt x="2286" y="569"/>
                      <a:pt x="1997" y="264"/>
                      <a:pt x="1692" y="173"/>
                    </a:cubicBezTo>
                    <a:cubicBezTo>
                      <a:pt x="1372" y="82"/>
                      <a:pt x="1037" y="21"/>
                      <a:pt x="717" y="5"/>
                    </a:cubicBezTo>
                    <a:cubicBezTo>
                      <a:pt x="687" y="2"/>
                      <a:pt x="656" y="1"/>
                      <a:pt x="6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2032;p70">
                <a:extLst>
                  <a:ext uri="{FF2B5EF4-FFF2-40B4-BE49-F238E27FC236}">
                    <a16:creationId xmlns:a16="http://schemas.microsoft.com/office/drawing/2014/main" id="{FC3F7393-AAE1-D300-77EC-C8F65D5C43B6}"/>
                  </a:ext>
                </a:extLst>
              </p:cNvPr>
              <p:cNvSpPr/>
              <p:nvPr/>
            </p:nvSpPr>
            <p:spPr>
              <a:xfrm>
                <a:off x="4748680" y="2571376"/>
                <a:ext cx="126764" cy="184802"/>
              </a:xfrm>
              <a:custGeom>
                <a:avLst/>
                <a:gdLst/>
                <a:ahLst/>
                <a:cxnLst/>
                <a:rect l="l" t="t" r="r" b="b"/>
                <a:pathLst>
                  <a:path w="1518" h="2213" extrusionOk="0">
                    <a:moveTo>
                      <a:pt x="335" y="0"/>
                    </a:moveTo>
                    <a:lnTo>
                      <a:pt x="335" y="0"/>
                    </a:lnTo>
                    <a:cubicBezTo>
                      <a:pt x="381" y="488"/>
                      <a:pt x="381" y="1097"/>
                      <a:pt x="92" y="1509"/>
                    </a:cubicBezTo>
                    <a:cubicBezTo>
                      <a:pt x="0" y="1661"/>
                      <a:pt x="15" y="1737"/>
                      <a:pt x="137" y="1874"/>
                    </a:cubicBezTo>
                    <a:cubicBezTo>
                      <a:pt x="335" y="2103"/>
                      <a:pt x="640" y="2209"/>
                      <a:pt x="975" y="2209"/>
                    </a:cubicBezTo>
                    <a:cubicBezTo>
                      <a:pt x="1002" y="2212"/>
                      <a:pt x="1028" y="2213"/>
                      <a:pt x="1052" y="2213"/>
                    </a:cubicBezTo>
                    <a:cubicBezTo>
                      <a:pt x="1518" y="2213"/>
                      <a:pt x="1459" y="1811"/>
                      <a:pt x="1387" y="1768"/>
                    </a:cubicBezTo>
                    <a:cubicBezTo>
                      <a:pt x="1219" y="1676"/>
                      <a:pt x="1143" y="1463"/>
                      <a:pt x="1219" y="1295"/>
                    </a:cubicBezTo>
                    <a:cubicBezTo>
                      <a:pt x="1249" y="1219"/>
                      <a:pt x="1265" y="1143"/>
                      <a:pt x="1326" y="1067"/>
                    </a:cubicBezTo>
                    <a:lnTo>
                      <a:pt x="762" y="457"/>
                    </a:lnTo>
                    <a:lnTo>
                      <a:pt x="335" y="0"/>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2033;p70">
                <a:extLst>
                  <a:ext uri="{FF2B5EF4-FFF2-40B4-BE49-F238E27FC236}">
                    <a16:creationId xmlns:a16="http://schemas.microsoft.com/office/drawing/2014/main" id="{5AF7AD89-D35A-7763-5F58-AA210B2FF6CD}"/>
                  </a:ext>
                </a:extLst>
              </p:cNvPr>
              <p:cNvSpPr/>
              <p:nvPr/>
            </p:nvSpPr>
            <p:spPr>
              <a:xfrm>
                <a:off x="4813564" y="2614632"/>
                <a:ext cx="44593" cy="68810"/>
              </a:xfrm>
              <a:custGeom>
                <a:avLst/>
                <a:gdLst/>
                <a:ahLst/>
                <a:cxnLst/>
                <a:rect l="l" t="t" r="r" b="b"/>
                <a:pathLst>
                  <a:path w="534" h="824" extrusionOk="0">
                    <a:moveTo>
                      <a:pt x="46" y="0"/>
                    </a:moveTo>
                    <a:cubicBezTo>
                      <a:pt x="15" y="61"/>
                      <a:pt x="15" y="137"/>
                      <a:pt x="15" y="198"/>
                    </a:cubicBezTo>
                    <a:cubicBezTo>
                      <a:pt x="0" y="427"/>
                      <a:pt x="229" y="701"/>
                      <a:pt x="442" y="823"/>
                    </a:cubicBezTo>
                    <a:lnTo>
                      <a:pt x="442" y="808"/>
                    </a:lnTo>
                    <a:lnTo>
                      <a:pt x="442" y="777"/>
                    </a:lnTo>
                    <a:cubicBezTo>
                      <a:pt x="457" y="732"/>
                      <a:pt x="472" y="671"/>
                      <a:pt x="503" y="625"/>
                    </a:cubicBezTo>
                    <a:cubicBezTo>
                      <a:pt x="518" y="610"/>
                      <a:pt x="518" y="594"/>
                      <a:pt x="533" y="579"/>
                    </a:cubicBezTo>
                    <a:lnTo>
                      <a:pt x="46" y="0"/>
                    </a:lnTo>
                    <a:close/>
                  </a:path>
                </a:pathLst>
              </a:custGeom>
              <a:solidFill>
                <a:srgbClr val="F6B2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2034;p70">
                <a:extLst>
                  <a:ext uri="{FF2B5EF4-FFF2-40B4-BE49-F238E27FC236}">
                    <a16:creationId xmlns:a16="http://schemas.microsoft.com/office/drawing/2014/main" id="{0B97639D-BB30-0757-2470-6900C0A22C98}"/>
                  </a:ext>
                </a:extLst>
              </p:cNvPr>
              <p:cNvSpPr/>
              <p:nvPr/>
            </p:nvSpPr>
            <p:spPr>
              <a:xfrm>
                <a:off x="4889889" y="2443193"/>
                <a:ext cx="87432" cy="115491"/>
              </a:xfrm>
              <a:custGeom>
                <a:avLst/>
                <a:gdLst/>
                <a:ahLst/>
                <a:cxnLst/>
                <a:rect l="l" t="t" r="r" b="b"/>
                <a:pathLst>
                  <a:path w="1047" h="1383" extrusionOk="0">
                    <a:moveTo>
                      <a:pt x="645" y="1"/>
                    </a:moveTo>
                    <a:cubicBezTo>
                      <a:pt x="628" y="1"/>
                      <a:pt x="610" y="4"/>
                      <a:pt x="594" y="12"/>
                    </a:cubicBezTo>
                    <a:cubicBezTo>
                      <a:pt x="275" y="377"/>
                      <a:pt x="320" y="743"/>
                      <a:pt x="0" y="1383"/>
                    </a:cubicBezTo>
                    <a:cubicBezTo>
                      <a:pt x="0" y="1383"/>
                      <a:pt x="655" y="1352"/>
                      <a:pt x="853" y="804"/>
                    </a:cubicBezTo>
                    <a:cubicBezTo>
                      <a:pt x="1047" y="321"/>
                      <a:pt x="815" y="1"/>
                      <a:pt x="64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2035;p70">
                <a:extLst>
                  <a:ext uri="{FF2B5EF4-FFF2-40B4-BE49-F238E27FC236}">
                    <a16:creationId xmlns:a16="http://schemas.microsoft.com/office/drawing/2014/main" id="{A0FF90AF-1A70-B80B-7A73-4EB6F42CC1F2}"/>
                  </a:ext>
                </a:extLst>
              </p:cNvPr>
              <p:cNvSpPr/>
              <p:nvPr/>
            </p:nvSpPr>
            <p:spPr>
              <a:xfrm>
                <a:off x="4768972" y="2414300"/>
                <a:ext cx="194739" cy="249270"/>
              </a:xfrm>
              <a:custGeom>
                <a:avLst/>
                <a:gdLst/>
                <a:ahLst/>
                <a:cxnLst/>
                <a:rect l="l" t="t" r="r" b="b"/>
                <a:pathLst>
                  <a:path w="2332" h="2985" extrusionOk="0">
                    <a:moveTo>
                      <a:pt x="1146" y="0"/>
                    </a:moveTo>
                    <a:cubicBezTo>
                      <a:pt x="767" y="0"/>
                      <a:pt x="396" y="207"/>
                      <a:pt x="214" y="571"/>
                    </a:cubicBezTo>
                    <a:cubicBezTo>
                      <a:pt x="153" y="723"/>
                      <a:pt x="123" y="860"/>
                      <a:pt x="92" y="1028"/>
                    </a:cubicBezTo>
                    <a:cubicBezTo>
                      <a:pt x="62" y="1790"/>
                      <a:pt x="1" y="2232"/>
                      <a:pt x="351" y="2628"/>
                    </a:cubicBezTo>
                    <a:cubicBezTo>
                      <a:pt x="542" y="2873"/>
                      <a:pt x="808" y="2984"/>
                      <a:pt x="1077" y="2984"/>
                    </a:cubicBezTo>
                    <a:cubicBezTo>
                      <a:pt x="1493" y="2984"/>
                      <a:pt x="1915" y="2716"/>
                      <a:pt x="2073" y="2262"/>
                    </a:cubicBezTo>
                    <a:cubicBezTo>
                      <a:pt x="2301" y="1622"/>
                      <a:pt x="2332" y="495"/>
                      <a:pt x="1616" y="114"/>
                    </a:cubicBezTo>
                    <a:cubicBezTo>
                      <a:pt x="1467" y="37"/>
                      <a:pt x="1306" y="0"/>
                      <a:pt x="1146" y="0"/>
                    </a:cubicBez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2036;p70">
                <a:extLst>
                  <a:ext uri="{FF2B5EF4-FFF2-40B4-BE49-F238E27FC236}">
                    <a16:creationId xmlns:a16="http://schemas.microsoft.com/office/drawing/2014/main" id="{9ECBC238-FB97-A802-9127-39138BDD4FCB}"/>
                  </a:ext>
                </a:extLst>
              </p:cNvPr>
              <p:cNvSpPr/>
              <p:nvPr/>
            </p:nvSpPr>
            <p:spPr>
              <a:xfrm>
                <a:off x="4725715" y="2430083"/>
                <a:ext cx="145136" cy="146472"/>
              </a:xfrm>
              <a:custGeom>
                <a:avLst/>
                <a:gdLst/>
                <a:ahLst/>
                <a:cxnLst/>
                <a:rect l="l" t="t" r="r" b="b"/>
                <a:pathLst>
                  <a:path w="1738" h="1754" extrusionOk="0">
                    <a:moveTo>
                      <a:pt x="587" y="0"/>
                    </a:moveTo>
                    <a:cubicBezTo>
                      <a:pt x="486" y="0"/>
                      <a:pt x="182" y="248"/>
                      <a:pt x="138" y="352"/>
                    </a:cubicBezTo>
                    <a:cubicBezTo>
                      <a:pt x="1" y="656"/>
                      <a:pt x="62" y="991"/>
                      <a:pt x="275" y="1235"/>
                    </a:cubicBezTo>
                    <a:cubicBezTo>
                      <a:pt x="351" y="1342"/>
                      <a:pt x="443" y="1418"/>
                      <a:pt x="534" y="1509"/>
                    </a:cubicBezTo>
                    <a:lnTo>
                      <a:pt x="1144" y="1753"/>
                    </a:lnTo>
                    <a:lnTo>
                      <a:pt x="991" y="1083"/>
                    </a:lnTo>
                    <a:lnTo>
                      <a:pt x="1342" y="900"/>
                    </a:lnTo>
                    <a:lnTo>
                      <a:pt x="1738" y="291"/>
                    </a:lnTo>
                    <a:cubicBezTo>
                      <a:pt x="1738" y="291"/>
                      <a:pt x="869" y="16"/>
                      <a:pt x="595" y="1"/>
                    </a:cubicBezTo>
                    <a:cubicBezTo>
                      <a:pt x="592" y="1"/>
                      <a:pt x="590" y="0"/>
                      <a:pt x="5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2037;p70">
                <a:extLst>
                  <a:ext uri="{FF2B5EF4-FFF2-40B4-BE49-F238E27FC236}">
                    <a16:creationId xmlns:a16="http://schemas.microsoft.com/office/drawing/2014/main" id="{9557C1E2-C255-B8A5-8209-917616D07701}"/>
                  </a:ext>
                </a:extLst>
              </p:cNvPr>
              <p:cNvSpPr/>
              <p:nvPr/>
            </p:nvSpPr>
            <p:spPr>
              <a:xfrm>
                <a:off x="4742250" y="2342318"/>
                <a:ext cx="259708" cy="127516"/>
              </a:xfrm>
              <a:custGeom>
                <a:avLst/>
                <a:gdLst/>
                <a:ahLst/>
                <a:cxnLst/>
                <a:rect l="l" t="t" r="r" b="b"/>
                <a:pathLst>
                  <a:path w="3110" h="1527" extrusionOk="0">
                    <a:moveTo>
                      <a:pt x="2591" y="1"/>
                    </a:moveTo>
                    <a:lnTo>
                      <a:pt x="2591" y="1"/>
                    </a:lnTo>
                    <a:cubicBezTo>
                      <a:pt x="2652" y="168"/>
                      <a:pt x="2591" y="382"/>
                      <a:pt x="2423" y="473"/>
                    </a:cubicBezTo>
                    <a:cubicBezTo>
                      <a:pt x="2326" y="532"/>
                      <a:pt x="2209" y="559"/>
                      <a:pt x="2090" y="559"/>
                    </a:cubicBezTo>
                    <a:cubicBezTo>
                      <a:pt x="2023" y="559"/>
                      <a:pt x="1956" y="550"/>
                      <a:pt x="1890" y="534"/>
                    </a:cubicBezTo>
                    <a:cubicBezTo>
                      <a:pt x="1677" y="504"/>
                      <a:pt x="1479" y="443"/>
                      <a:pt x="1281" y="366"/>
                    </a:cubicBezTo>
                    <a:cubicBezTo>
                      <a:pt x="1126" y="311"/>
                      <a:pt x="963" y="240"/>
                      <a:pt x="810" y="240"/>
                    </a:cubicBezTo>
                    <a:cubicBezTo>
                      <a:pt x="752" y="240"/>
                      <a:pt x="695" y="250"/>
                      <a:pt x="641" y="275"/>
                    </a:cubicBezTo>
                    <a:cubicBezTo>
                      <a:pt x="62" y="565"/>
                      <a:pt x="1" y="1083"/>
                      <a:pt x="290" y="1220"/>
                    </a:cubicBezTo>
                    <a:cubicBezTo>
                      <a:pt x="565" y="1357"/>
                      <a:pt x="1022" y="1372"/>
                      <a:pt x="1326" y="1433"/>
                    </a:cubicBezTo>
                    <a:cubicBezTo>
                      <a:pt x="1555" y="1494"/>
                      <a:pt x="1784" y="1524"/>
                      <a:pt x="2043" y="1524"/>
                    </a:cubicBezTo>
                    <a:cubicBezTo>
                      <a:pt x="2062" y="1526"/>
                      <a:pt x="2081" y="1526"/>
                      <a:pt x="2100" y="1526"/>
                    </a:cubicBezTo>
                    <a:cubicBezTo>
                      <a:pt x="2312" y="1526"/>
                      <a:pt x="2530" y="1451"/>
                      <a:pt x="2698" y="1311"/>
                    </a:cubicBezTo>
                    <a:cubicBezTo>
                      <a:pt x="2774" y="1265"/>
                      <a:pt x="2835" y="1189"/>
                      <a:pt x="2896" y="1083"/>
                    </a:cubicBezTo>
                    <a:cubicBezTo>
                      <a:pt x="3109" y="702"/>
                      <a:pt x="2972" y="214"/>
                      <a:pt x="25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2038;p70">
                <a:extLst>
                  <a:ext uri="{FF2B5EF4-FFF2-40B4-BE49-F238E27FC236}">
                    <a16:creationId xmlns:a16="http://schemas.microsoft.com/office/drawing/2014/main" id="{591DF5B5-B667-DBF0-E08A-69D8AE635E59}"/>
                  </a:ext>
                </a:extLst>
              </p:cNvPr>
              <p:cNvSpPr/>
              <p:nvPr/>
            </p:nvSpPr>
            <p:spPr>
              <a:xfrm>
                <a:off x="4745172" y="2515677"/>
                <a:ext cx="54447" cy="70313"/>
              </a:xfrm>
              <a:custGeom>
                <a:avLst/>
                <a:gdLst/>
                <a:ahLst/>
                <a:cxnLst/>
                <a:rect l="l" t="t" r="r" b="b"/>
                <a:pathLst>
                  <a:path w="652" h="842" extrusionOk="0">
                    <a:moveTo>
                      <a:pt x="266" y="0"/>
                    </a:moveTo>
                    <a:cubicBezTo>
                      <a:pt x="100" y="0"/>
                      <a:pt x="0" y="162"/>
                      <a:pt x="27" y="347"/>
                    </a:cubicBezTo>
                    <a:cubicBezTo>
                      <a:pt x="42" y="515"/>
                      <a:pt x="118" y="667"/>
                      <a:pt x="255" y="789"/>
                    </a:cubicBezTo>
                    <a:cubicBezTo>
                      <a:pt x="299" y="825"/>
                      <a:pt x="344" y="841"/>
                      <a:pt x="387" y="841"/>
                    </a:cubicBezTo>
                    <a:cubicBezTo>
                      <a:pt x="508" y="841"/>
                      <a:pt x="614" y="714"/>
                      <a:pt x="636" y="545"/>
                    </a:cubicBezTo>
                    <a:cubicBezTo>
                      <a:pt x="652" y="347"/>
                      <a:pt x="530" y="88"/>
                      <a:pt x="347" y="12"/>
                    </a:cubicBezTo>
                    <a:cubicBezTo>
                      <a:pt x="318" y="4"/>
                      <a:pt x="292" y="0"/>
                      <a:pt x="266" y="0"/>
                    </a:cubicBez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2039;p70">
                <a:extLst>
                  <a:ext uri="{FF2B5EF4-FFF2-40B4-BE49-F238E27FC236}">
                    <a16:creationId xmlns:a16="http://schemas.microsoft.com/office/drawing/2014/main" id="{7956E310-0114-4C43-4FCB-42D449A9F0DD}"/>
                  </a:ext>
                </a:extLst>
              </p:cNvPr>
              <p:cNvSpPr/>
              <p:nvPr/>
            </p:nvSpPr>
            <p:spPr>
              <a:xfrm>
                <a:off x="4872019" y="2525531"/>
                <a:ext cx="15365" cy="19207"/>
              </a:xfrm>
              <a:custGeom>
                <a:avLst/>
                <a:gdLst/>
                <a:ahLst/>
                <a:cxnLst/>
                <a:rect l="l" t="t" r="r" b="b"/>
                <a:pathLst>
                  <a:path w="184" h="230" extrusionOk="0">
                    <a:moveTo>
                      <a:pt x="108" y="1"/>
                    </a:moveTo>
                    <a:cubicBezTo>
                      <a:pt x="62" y="1"/>
                      <a:pt x="31" y="46"/>
                      <a:pt x="1" y="92"/>
                    </a:cubicBezTo>
                    <a:cubicBezTo>
                      <a:pt x="1" y="153"/>
                      <a:pt x="31" y="214"/>
                      <a:pt x="62" y="229"/>
                    </a:cubicBezTo>
                    <a:cubicBezTo>
                      <a:pt x="108" y="229"/>
                      <a:pt x="138" y="199"/>
                      <a:pt x="153" y="138"/>
                    </a:cubicBezTo>
                    <a:cubicBezTo>
                      <a:pt x="184" y="77"/>
                      <a:pt x="153" y="46"/>
                      <a:pt x="10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2040;p70">
                <a:extLst>
                  <a:ext uri="{FF2B5EF4-FFF2-40B4-BE49-F238E27FC236}">
                    <a16:creationId xmlns:a16="http://schemas.microsoft.com/office/drawing/2014/main" id="{056A98B3-AAED-CC51-DAD2-0FBF1C3EF9F1}"/>
                  </a:ext>
                </a:extLst>
              </p:cNvPr>
              <p:cNvSpPr/>
              <p:nvPr/>
            </p:nvSpPr>
            <p:spPr>
              <a:xfrm>
                <a:off x="4929304" y="2536971"/>
                <a:ext cx="16618" cy="19207"/>
              </a:xfrm>
              <a:custGeom>
                <a:avLst/>
                <a:gdLst/>
                <a:ahLst/>
                <a:cxnLst/>
                <a:rect l="l" t="t" r="r" b="b"/>
                <a:pathLst>
                  <a:path w="199" h="230" extrusionOk="0">
                    <a:moveTo>
                      <a:pt x="122" y="1"/>
                    </a:moveTo>
                    <a:cubicBezTo>
                      <a:pt x="62" y="1"/>
                      <a:pt x="31" y="31"/>
                      <a:pt x="31" y="92"/>
                    </a:cubicBezTo>
                    <a:cubicBezTo>
                      <a:pt x="1" y="153"/>
                      <a:pt x="46" y="229"/>
                      <a:pt x="77" y="229"/>
                    </a:cubicBezTo>
                    <a:cubicBezTo>
                      <a:pt x="122" y="229"/>
                      <a:pt x="153" y="184"/>
                      <a:pt x="183" y="138"/>
                    </a:cubicBezTo>
                    <a:cubicBezTo>
                      <a:pt x="199" y="77"/>
                      <a:pt x="153" y="16"/>
                      <a:pt x="1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2041;p70">
                <a:extLst>
                  <a:ext uri="{FF2B5EF4-FFF2-40B4-BE49-F238E27FC236}">
                    <a16:creationId xmlns:a16="http://schemas.microsoft.com/office/drawing/2014/main" id="{06C14661-F286-A83C-8B45-322688253748}"/>
                  </a:ext>
                </a:extLst>
              </p:cNvPr>
              <p:cNvSpPr/>
              <p:nvPr/>
            </p:nvSpPr>
            <p:spPr>
              <a:xfrm>
                <a:off x="4902582" y="2544654"/>
                <a:ext cx="22965" cy="44677"/>
              </a:xfrm>
              <a:custGeom>
                <a:avLst/>
                <a:gdLst/>
                <a:ahLst/>
                <a:cxnLst/>
                <a:rect l="l" t="t" r="r" b="b"/>
                <a:pathLst>
                  <a:path w="275" h="535" extrusionOk="0">
                    <a:moveTo>
                      <a:pt x="123" y="0"/>
                    </a:moveTo>
                    <a:lnTo>
                      <a:pt x="1" y="488"/>
                    </a:lnTo>
                    <a:cubicBezTo>
                      <a:pt x="60" y="517"/>
                      <a:pt x="125" y="534"/>
                      <a:pt x="184" y="534"/>
                    </a:cubicBezTo>
                    <a:cubicBezTo>
                      <a:pt x="217" y="534"/>
                      <a:pt x="248" y="529"/>
                      <a:pt x="275" y="518"/>
                    </a:cubicBezTo>
                    <a:cubicBezTo>
                      <a:pt x="199" y="351"/>
                      <a:pt x="138" y="168"/>
                      <a:pt x="123" y="0"/>
                    </a:cubicBezTo>
                    <a:close/>
                  </a:path>
                </a:pathLst>
              </a:custGeom>
              <a:solidFill>
                <a:srgbClr val="F6B2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2042;p70">
                <a:extLst>
                  <a:ext uri="{FF2B5EF4-FFF2-40B4-BE49-F238E27FC236}">
                    <a16:creationId xmlns:a16="http://schemas.microsoft.com/office/drawing/2014/main" id="{E67A57A7-9289-25E7-5D3E-A52C6FBDE863}"/>
                  </a:ext>
                </a:extLst>
              </p:cNvPr>
              <p:cNvSpPr/>
              <p:nvPr/>
            </p:nvSpPr>
            <p:spPr>
              <a:xfrm>
                <a:off x="4863167" y="2595509"/>
                <a:ext cx="35658" cy="20459"/>
              </a:xfrm>
              <a:custGeom>
                <a:avLst/>
                <a:gdLst/>
                <a:ahLst/>
                <a:cxnLst/>
                <a:rect l="l" t="t" r="r" b="b"/>
                <a:pathLst>
                  <a:path w="427" h="245" extrusionOk="0">
                    <a:moveTo>
                      <a:pt x="0" y="1"/>
                    </a:moveTo>
                    <a:lnTo>
                      <a:pt x="0" y="16"/>
                    </a:lnTo>
                    <a:cubicBezTo>
                      <a:pt x="76" y="153"/>
                      <a:pt x="214" y="229"/>
                      <a:pt x="366" y="245"/>
                    </a:cubicBezTo>
                    <a:lnTo>
                      <a:pt x="412" y="245"/>
                    </a:lnTo>
                    <a:lnTo>
                      <a:pt x="427" y="229"/>
                    </a:lnTo>
                    <a:lnTo>
                      <a:pt x="412" y="214"/>
                    </a:lnTo>
                    <a:cubicBezTo>
                      <a:pt x="259" y="214"/>
                      <a:pt x="107" y="138"/>
                      <a:pt x="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2043;p70">
                <a:extLst>
                  <a:ext uri="{FF2B5EF4-FFF2-40B4-BE49-F238E27FC236}">
                    <a16:creationId xmlns:a16="http://schemas.microsoft.com/office/drawing/2014/main" id="{20FE34D7-8F09-90DB-E448-B865075A86C4}"/>
                  </a:ext>
                </a:extLst>
              </p:cNvPr>
              <p:cNvSpPr/>
              <p:nvPr/>
            </p:nvSpPr>
            <p:spPr>
              <a:xfrm>
                <a:off x="4861914" y="2499811"/>
                <a:ext cx="30564" cy="13612"/>
              </a:xfrm>
              <a:custGeom>
                <a:avLst/>
                <a:gdLst/>
                <a:ahLst/>
                <a:cxnLst/>
                <a:rect l="l" t="t" r="r" b="b"/>
                <a:pathLst>
                  <a:path w="366" h="163" extrusionOk="0">
                    <a:moveTo>
                      <a:pt x="280" y="0"/>
                    </a:moveTo>
                    <a:cubicBezTo>
                      <a:pt x="185" y="0"/>
                      <a:pt x="79" y="32"/>
                      <a:pt x="15" y="95"/>
                    </a:cubicBezTo>
                    <a:cubicBezTo>
                      <a:pt x="0" y="95"/>
                      <a:pt x="0" y="141"/>
                      <a:pt x="31" y="156"/>
                    </a:cubicBezTo>
                    <a:cubicBezTo>
                      <a:pt x="35" y="161"/>
                      <a:pt x="38" y="163"/>
                      <a:pt x="41" y="163"/>
                    </a:cubicBezTo>
                    <a:cubicBezTo>
                      <a:pt x="47" y="163"/>
                      <a:pt x="50" y="152"/>
                      <a:pt x="61" y="141"/>
                    </a:cubicBezTo>
                    <a:cubicBezTo>
                      <a:pt x="108" y="82"/>
                      <a:pt x="183" y="60"/>
                      <a:pt x="257" y="60"/>
                    </a:cubicBezTo>
                    <a:cubicBezTo>
                      <a:pt x="278" y="60"/>
                      <a:pt x="299" y="62"/>
                      <a:pt x="320" y="65"/>
                    </a:cubicBezTo>
                    <a:cubicBezTo>
                      <a:pt x="325" y="69"/>
                      <a:pt x="329" y="71"/>
                      <a:pt x="333" y="71"/>
                    </a:cubicBezTo>
                    <a:cubicBezTo>
                      <a:pt x="343" y="71"/>
                      <a:pt x="351" y="61"/>
                      <a:pt x="351" y="50"/>
                    </a:cubicBezTo>
                    <a:cubicBezTo>
                      <a:pt x="366" y="19"/>
                      <a:pt x="351" y="4"/>
                      <a:pt x="335" y="4"/>
                    </a:cubicBezTo>
                    <a:cubicBezTo>
                      <a:pt x="317" y="2"/>
                      <a:pt x="299" y="0"/>
                      <a:pt x="28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2044;p70">
                <a:extLst>
                  <a:ext uri="{FF2B5EF4-FFF2-40B4-BE49-F238E27FC236}">
                    <a16:creationId xmlns:a16="http://schemas.microsoft.com/office/drawing/2014/main" id="{77EA764E-E59B-1CE1-CFF4-A00D7397CB6E}"/>
                  </a:ext>
                </a:extLst>
              </p:cNvPr>
              <p:cNvSpPr/>
              <p:nvPr/>
            </p:nvSpPr>
            <p:spPr>
              <a:xfrm>
                <a:off x="4935650" y="2507243"/>
                <a:ext cx="24301" cy="22213"/>
              </a:xfrm>
              <a:custGeom>
                <a:avLst/>
                <a:gdLst/>
                <a:ahLst/>
                <a:cxnLst/>
                <a:rect l="l" t="t" r="r" b="b"/>
                <a:pathLst>
                  <a:path w="291" h="266" extrusionOk="0">
                    <a:moveTo>
                      <a:pt x="33" y="1"/>
                    </a:moveTo>
                    <a:cubicBezTo>
                      <a:pt x="18" y="1"/>
                      <a:pt x="1" y="18"/>
                      <a:pt x="1" y="52"/>
                    </a:cubicBezTo>
                    <a:cubicBezTo>
                      <a:pt x="31" y="52"/>
                      <a:pt x="31" y="67"/>
                      <a:pt x="1" y="67"/>
                    </a:cubicBezTo>
                    <a:cubicBezTo>
                      <a:pt x="107" y="83"/>
                      <a:pt x="184" y="159"/>
                      <a:pt x="214" y="235"/>
                    </a:cubicBezTo>
                    <a:cubicBezTo>
                      <a:pt x="214" y="265"/>
                      <a:pt x="229" y="265"/>
                      <a:pt x="260" y="265"/>
                    </a:cubicBezTo>
                    <a:cubicBezTo>
                      <a:pt x="275" y="265"/>
                      <a:pt x="290" y="235"/>
                      <a:pt x="290" y="220"/>
                    </a:cubicBezTo>
                    <a:cubicBezTo>
                      <a:pt x="245" y="128"/>
                      <a:pt x="153" y="37"/>
                      <a:pt x="46" y="6"/>
                    </a:cubicBezTo>
                    <a:cubicBezTo>
                      <a:pt x="43" y="3"/>
                      <a:pt x="38" y="1"/>
                      <a:pt x="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5" name="Google Shape;2045;p70">
                <a:extLst>
                  <a:ext uri="{FF2B5EF4-FFF2-40B4-BE49-F238E27FC236}">
                    <a16:creationId xmlns:a16="http://schemas.microsoft.com/office/drawing/2014/main" id="{E1E6873D-21F2-67EA-DB72-E0437B917765}"/>
                  </a:ext>
                </a:extLst>
              </p:cNvPr>
              <p:cNvGrpSpPr/>
              <p:nvPr/>
            </p:nvGrpSpPr>
            <p:grpSpPr>
              <a:xfrm>
                <a:off x="4612481" y="3209030"/>
                <a:ext cx="947967" cy="931180"/>
                <a:chOff x="4612481" y="3209030"/>
                <a:chExt cx="947967" cy="931180"/>
              </a:xfrm>
            </p:grpSpPr>
            <p:sp>
              <p:nvSpPr>
                <p:cNvPr id="1295" name="Google Shape;2046;p70">
                  <a:extLst>
                    <a:ext uri="{FF2B5EF4-FFF2-40B4-BE49-F238E27FC236}">
                      <a16:creationId xmlns:a16="http://schemas.microsoft.com/office/drawing/2014/main" id="{0D0A84FB-57EF-E40F-8F2D-AF7F41859D61}"/>
                    </a:ext>
                  </a:extLst>
                </p:cNvPr>
                <p:cNvSpPr/>
                <p:nvPr/>
              </p:nvSpPr>
              <p:spPr>
                <a:xfrm>
                  <a:off x="4623921" y="3389403"/>
                  <a:ext cx="551066" cy="640085"/>
                </a:xfrm>
                <a:custGeom>
                  <a:avLst/>
                  <a:gdLst/>
                  <a:ahLst/>
                  <a:cxnLst/>
                  <a:rect l="l" t="t" r="r" b="b"/>
                  <a:pathLst>
                    <a:path w="6599" h="7665" extrusionOk="0">
                      <a:moveTo>
                        <a:pt x="230" y="1"/>
                      </a:moveTo>
                      <a:cubicBezTo>
                        <a:pt x="184" y="62"/>
                        <a:pt x="123" y="153"/>
                        <a:pt x="77" y="229"/>
                      </a:cubicBezTo>
                      <a:cubicBezTo>
                        <a:pt x="47" y="336"/>
                        <a:pt x="31" y="473"/>
                        <a:pt x="1" y="595"/>
                      </a:cubicBezTo>
                      <a:lnTo>
                        <a:pt x="1" y="641"/>
                      </a:lnTo>
                      <a:cubicBezTo>
                        <a:pt x="1" y="915"/>
                        <a:pt x="62" y="1205"/>
                        <a:pt x="184" y="1448"/>
                      </a:cubicBezTo>
                      <a:cubicBezTo>
                        <a:pt x="412" y="1997"/>
                        <a:pt x="1220" y="2164"/>
                        <a:pt x="2164" y="2164"/>
                      </a:cubicBezTo>
                      <a:cubicBezTo>
                        <a:pt x="3764" y="2164"/>
                        <a:pt x="5745" y="1677"/>
                        <a:pt x="5745" y="1677"/>
                      </a:cubicBezTo>
                      <a:lnTo>
                        <a:pt x="5745" y="1677"/>
                      </a:lnTo>
                      <a:cubicBezTo>
                        <a:pt x="5562" y="2652"/>
                        <a:pt x="5821" y="3368"/>
                        <a:pt x="6004" y="4343"/>
                      </a:cubicBezTo>
                      <a:lnTo>
                        <a:pt x="6461" y="6888"/>
                      </a:lnTo>
                      <a:lnTo>
                        <a:pt x="5973" y="6949"/>
                      </a:lnTo>
                      <a:lnTo>
                        <a:pt x="6156" y="7665"/>
                      </a:lnTo>
                      <a:lnTo>
                        <a:pt x="6598" y="7665"/>
                      </a:lnTo>
                      <a:lnTo>
                        <a:pt x="6598" y="7025"/>
                      </a:lnTo>
                      <a:lnTo>
                        <a:pt x="6598" y="6994"/>
                      </a:lnTo>
                      <a:lnTo>
                        <a:pt x="6598" y="4937"/>
                      </a:lnTo>
                      <a:cubicBezTo>
                        <a:pt x="6400" y="3749"/>
                        <a:pt x="6172" y="2225"/>
                        <a:pt x="6141" y="930"/>
                      </a:cubicBezTo>
                      <a:cubicBezTo>
                        <a:pt x="5288" y="1067"/>
                        <a:pt x="3917" y="1296"/>
                        <a:pt x="2713" y="1296"/>
                      </a:cubicBezTo>
                      <a:cubicBezTo>
                        <a:pt x="1890" y="1296"/>
                        <a:pt x="1174" y="1205"/>
                        <a:pt x="763" y="915"/>
                      </a:cubicBezTo>
                      <a:cubicBezTo>
                        <a:pt x="504" y="671"/>
                        <a:pt x="336" y="336"/>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2047;p70">
                  <a:extLst>
                    <a:ext uri="{FF2B5EF4-FFF2-40B4-BE49-F238E27FC236}">
                      <a16:creationId xmlns:a16="http://schemas.microsoft.com/office/drawing/2014/main" id="{101B364E-854C-13CF-E1A6-08BD210B2680}"/>
                    </a:ext>
                  </a:extLst>
                </p:cNvPr>
                <p:cNvSpPr/>
                <p:nvPr/>
              </p:nvSpPr>
              <p:spPr>
                <a:xfrm>
                  <a:off x="5372055" y="3874158"/>
                  <a:ext cx="71315" cy="159165"/>
                </a:xfrm>
                <a:custGeom>
                  <a:avLst/>
                  <a:gdLst/>
                  <a:ahLst/>
                  <a:cxnLst/>
                  <a:rect l="l" t="t" r="r" b="b"/>
                  <a:pathLst>
                    <a:path w="854" h="1906" extrusionOk="0">
                      <a:moveTo>
                        <a:pt x="854" y="1"/>
                      </a:moveTo>
                      <a:lnTo>
                        <a:pt x="77" y="77"/>
                      </a:lnTo>
                      <a:lnTo>
                        <a:pt x="1" y="1905"/>
                      </a:lnTo>
                      <a:lnTo>
                        <a:pt x="1" y="1905"/>
                      </a:lnTo>
                      <a:lnTo>
                        <a:pt x="778" y="1814"/>
                      </a:lnTo>
                      <a:lnTo>
                        <a:pt x="854"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2048;p70">
                  <a:extLst>
                    <a:ext uri="{FF2B5EF4-FFF2-40B4-BE49-F238E27FC236}">
                      <a16:creationId xmlns:a16="http://schemas.microsoft.com/office/drawing/2014/main" id="{FB06DBDC-BA48-A475-0BB6-C09D6BD97E19}"/>
                    </a:ext>
                  </a:extLst>
                </p:cNvPr>
                <p:cNvSpPr/>
                <p:nvPr/>
              </p:nvSpPr>
              <p:spPr>
                <a:xfrm>
                  <a:off x="5374643" y="3903468"/>
                  <a:ext cx="1336" cy="48434"/>
                </a:xfrm>
                <a:custGeom>
                  <a:avLst/>
                  <a:gdLst/>
                  <a:ahLst/>
                  <a:cxnLst/>
                  <a:rect l="l" t="t" r="r" b="b"/>
                  <a:pathLst>
                    <a:path w="16" h="580" extrusionOk="0">
                      <a:moveTo>
                        <a:pt x="15" y="0"/>
                      </a:moveTo>
                      <a:lnTo>
                        <a:pt x="15" y="0"/>
                      </a:lnTo>
                      <a:lnTo>
                        <a:pt x="0" y="579"/>
                      </a:lnTo>
                      <a:lnTo>
                        <a:pt x="0" y="579"/>
                      </a:lnTo>
                      <a:lnTo>
                        <a:pt x="15" y="0"/>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2049;p70">
                  <a:extLst>
                    <a:ext uri="{FF2B5EF4-FFF2-40B4-BE49-F238E27FC236}">
                      <a16:creationId xmlns:a16="http://schemas.microsoft.com/office/drawing/2014/main" id="{0E3D5B74-C54E-F6AA-DE65-05C192A3D5EF}"/>
                    </a:ext>
                  </a:extLst>
                </p:cNvPr>
                <p:cNvSpPr/>
                <p:nvPr/>
              </p:nvSpPr>
              <p:spPr>
                <a:xfrm>
                  <a:off x="5374643" y="3889439"/>
                  <a:ext cx="67474" cy="62464"/>
                </a:xfrm>
                <a:custGeom>
                  <a:avLst/>
                  <a:gdLst/>
                  <a:ahLst/>
                  <a:cxnLst/>
                  <a:rect l="l" t="t" r="r" b="b"/>
                  <a:pathLst>
                    <a:path w="808" h="748" extrusionOk="0">
                      <a:moveTo>
                        <a:pt x="808" y="1"/>
                      </a:moveTo>
                      <a:lnTo>
                        <a:pt x="15" y="168"/>
                      </a:lnTo>
                      <a:lnTo>
                        <a:pt x="0" y="747"/>
                      </a:lnTo>
                      <a:lnTo>
                        <a:pt x="777" y="702"/>
                      </a:lnTo>
                      <a:lnTo>
                        <a:pt x="808" y="1"/>
                      </a:lnTo>
                      <a:close/>
                    </a:path>
                  </a:pathLst>
                </a:custGeom>
                <a:solidFill>
                  <a:srgbClr val="F6B2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2050;p70">
                  <a:extLst>
                    <a:ext uri="{FF2B5EF4-FFF2-40B4-BE49-F238E27FC236}">
                      <a16:creationId xmlns:a16="http://schemas.microsoft.com/office/drawing/2014/main" id="{28FCA555-6F03-CD86-3F46-50234018DD49}"/>
                    </a:ext>
                  </a:extLst>
                </p:cNvPr>
                <p:cNvSpPr/>
                <p:nvPr/>
              </p:nvSpPr>
              <p:spPr>
                <a:xfrm>
                  <a:off x="4686300" y="3209030"/>
                  <a:ext cx="776202" cy="697037"/>
                </a:xfrm>
                <a:custGeom>
                  <a:avLst/>
                  <a:gdLst/>
                  <a:ahLst/>
                  <a:cxnLst/>
                  <a:rect l="l" t="t" r="r" b="b"/>
                  <a:pathLst>
                    <a:path w="9295" h="8347" extrusionOk="0">
                      <a:moveTo>
                        <a:pt x="3427" y="0"/>
                      </a:moveTo>
                      <a:cubicBezTo>
                        <a:pt x="3016" y="0"/>
                        <a:pt x="2758" y="13"/>
                        <a:pt x="2758" y="13"/>
                      </a:cubicBezTo>
                      <a:lnTo>
                        <a:pt x="122" y="470"/>
                      </a:lnTo>
                      <a:cubicBezTo>
                        <a:pt x="122" y="470"/>
                        <a:pt x="1" y="1079"/>
                        <a:pt x="579" y="2070"/>
                      </a:cubicBezTo>
                      <a:cubicBezTo>
                        <a:pt x="901" y="2620"/>
                        <a:pt x="2000" y="2753"/>
                        <a:pt x="3261" y="2753"/>
                      </a:cubicBezTo>
                      <a:cubicBezTo>
                        <a:pt x="3851" y="2753"/>
                        <a:pt x="4476" y="2723"/>
                        <a:pt x="5074" y="2694"/>
                      </a:cubicBezTo>
                      <a:cubicBezTo>
                        <a:pt x="5663" y="2654"/>
                        <a:pt x="6225" y="2626"/>
                        <a:pt x="6692" y="2626"/>
                      </a:cubicBezTo>
                      <a:cubicBezTo>
                        <a:pt x="6926" y="2626"/>
                        <a:pt x="7136" y="2633"/>
                        <a:pt x="7314" y="2649"/>
                      </a:cubicBezTo>
                      <a:cubicBezTo>
                        <a:pt x="7222" y="4538"/>
                        <a:pt x="8076" y="8347"/>
                        <a:pt x="8076" y="8347"/>
                      </a:cubicBezTo>
                      <a:lnTo>
                        <a:pt x="9188" y="8133"/>
                      </a:lnTo>
                      <a:cubicBezTo>
                        <a:pt x="9294" y="6061"/>
                        <a:pt x="9264" y="3989"/>
                        <a:pt x="9066" y="1917"/>
                      </a:cubicBezTo>
                      <a:cubicBezTo>
                        <a:pt x="8752" y="181"/>
                        <a:pt x="4986" y="0"/>
                        <a:pt x="34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2051;p70">
                  <a:extLst>
                    <a:ext uri="{FF2B5EF4-FFF2-40B4-BE49-F238E27FC236}">
                      <a16:creationId xmlns:a16="http://schemas.microsoft.com/office/drawing/2014/main" id="{E33778C6-047A-FD95-CC78-D9690C2D8784}"/>
                    </a:ext>
                  </a:extLst>
                </p:cNvPr>
                <p:cNvSpPr/>
                <p:nvPr/>
              </p:nvSpPr>
              <p:spPr>
                <a:xfrm>
                  <a:off x="5326293" y="3877999"/>
                  <a:ext cx="153988" cy="58622"/>
                </a:xfrm>
                <a:custGeom>
                  <a:avLst/>
                  <a:gdLst/>
                  <a:ahLst/>
                  <a:cxnLst/>
                  <a:rect l="l" t="t" r="r" b="b"/>
                  <a:pathLst>
                    <a:path w="1844" h="702" extrusionOk="0">
                      <a:moveTo>
                        <a:pt x="1844" y="1"/>
                      </a:moveTo>
                      <a:lnTo>
                        <a:pt x="0" y="46"/>
                      </a:lnTo>
                      <a:lnTo>
                        <a:pt x="46" y="701"/>
                      </a:lnTo>
                      <a:lnTo>
                        <a:pt x="1722" y="625"/>
                      </a:lnTo>
                      <a:lnTo>
                        <a:pt x="184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2052;p70">
                  <a:extLst>
                    <a:ext uri="{FF2B5EF4-FFF2-40B4-BE49-F238E27FC236}">
                      <a16:creationId xmlns:a16="http://schemas.microsoft.com/office/drawing/2014/main" id="{268A51D7-F510-F433-9228-9CFC0FD27E9C}"/>
                    </a:ext>
                  </a:extLst>
                </p:cNvPr>
                <p:cNvSpPr/>
                <p:nvPr/>
              </p:nvSpPr>
              <p:spPr>
                <a:xfrm>
                  <a:off x="5330051" y="3758418"/>
                  <a:ext cx="2672" cy="9019"/>
                </a:xfrm>
                <a:custGeom>
                  <a:avLst/>
                  <a:gdLst/>
                  <a:ahLst/>
                  <a:cxnLst/>
                  <a:rect l="l" t="t" r="r" b="b"/>
                  <a:pathLst>
                    <a:path w="32" h="108" extrusionOk="0">
                      <a:moveTo>
                        <a:pt x="1" y="0"/>
                      </a:moveTo>
                      <a:lnTo>
                        <a:pt x="1" y="107"/>
                      </a:lnTo>
                      <a:cubicBezTo>
                        <a:pt x="1" y="92"/>
                        <a:pt x="31" y="77"/>
                        <a:pt x="31" y="77"/>
                      </a:cubicBezTo>
                      <a:cubicBezTo>
                        <a:pt x="31" y="31"/>
                        <a:pt x="31" y="16"/>
                        <a:pt x="1"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2053;p70">
                  <a:extLst>
                    <a:ext uri="{FF2B5EF4-FFF2-40B4-BE49-F238E27FC236}">
                      <a16:creationId xmlns:a16="http://schemas.microsoft.com/office/drawing/2014/main" id="{7E36C987-4758-2096-3B28-3B8020BA7B45}"/>
                    </a:ext>
                  </a:extLst>
                </p:cNvPr>
                <p:cNvSpPr/>
                <p:nvPr/>
              </p:nvSpPr>
              <p:spPr>
                <a:xfrm>
                  <a:off x="5234687" y="3307985"/>
                  <a:ext cx="146389" cy="454364"/>
                </a:xfrm>
                <a:custGeom>
                  <a:avLst/>
                  <a:gdLst/>
                  <a:ahLst/>
                  <a:cxnLst/>
                  <a:rect l="l" t="t" r="r" b="b"/>
                  <a:pathLst>
                    <a:path w="1753" h="5441" extrusionOk="0">
                      <a:moveTo>
                        <a:pt x="640" y="1"/>
                      </a:moveTo>
                      <a:cubicBezTo>
                        <a:pt x="305" y="1"/>
                        <a:pt x="31" y="77"/>
                        <a:pt x="0" y="77"/>
                      </a:cubicBezTo>
                      <a:cubicBezTo>
                        <a:pt x="549" y="367"/>
                        <a:pt x="914" y="702"/>
                        <a:pt x="930" y="1128"/>
                      </a:cubicBezTo>
                      <a:cubicBezTo>
                        <a:pt x="1143" y="2515"/>
                        <a:pt x="1189" y="4115"/>
                        <a:pt x="1143" y="5379"/>
                      </a:cubicBezTo>
                      <a:cubicBezTo>
                        <a:pt x="1143" y="5394"/>
                        <a:pt x="1143" y="5410"/>
                        <a:pt x="1173" y="5440"/>
                      </a:cubicBezTo>
                      <a:cubicBezTo>
                        <a:pt x="1493" y="4358"/>
                        <a:pt x="1752" y="1159"/>
                        <a:pt x="1509" y="473"/>
                      </a:cubicBezTo>
                      <a:cubicBezTo>
                        <a:pt x="1371" y="92"/>
                        <a:pt x="975" y="1"/>
                        <a:pt x="640" y="1"/>
                      </a:cubicBezTo>
                      <a:close/>
                    </a:path>
                  </a:pathLst>
                </a:custGeom>
                <a:solidFill>
                  <a:srgbClr val="191919">
                    <a:alpha val="8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2054;p70">
                  <a:extLst>
                    <a:ext uri="{FF2B5EF4-FFF2-40B4-BE49-F238E27FC236}">
                      <a16:creationId xmlns:a16="http://schemas.microsoft.com/office/drawing/2014/main" id="{98B061C0-76C7-A3CE-BEFD-0F6D0C4099E0}"/>
                    </a:ext>
                  </a:extLst>
                </p:cNvPr>
                <p:cNvSpPr/>
                <p:nvPr/>
              </p:nvSpPr>
              <p:spPr>
                <a:xfrm>
                  <a:off x="5232098" y="3928854"/>
                  <a:ext cx="68810" cy="154071"/>
                </a:xfrm>
                <a:custGeom>
                  <a:avLst/>
                  <a:gdLst/>
                  <a:ahLst/>
                  <a:cxnLst/>
                  <a:rect l="l" t="t" r="r" b="b"/>
                  <a:pathLst>
                    <a:path w="824" h="1845" extrusionOk="0">
                      <a:moveTo>
                        <a:pt x="763" y="1"/>
                      </a:moveTo>
                      <a:lnTo>
                        <a:pt x="1" y="16"/>
                      </a:lnTo>
                      <a:lnTo>
                        <a:pt x="62" y="1845"/>
                      </a:lnTo>
                      <a:lnTo>
                        <a:pt x="823" y="1814"/>
                      </a:lnTo>
                      <a:lnTo>
                        <a:pt x="763"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4" name="Google Shape;2055;p70">
                  <a:extLst>
                    <a:ext uri="{FF2B5EF4-FFF2-40B4-BE49-F238E27FC236}">
                      <a16:creationId xmlns:a16="http://schemas.microsoft.com/office/drawing/2014/main" id="{45984F50-73E9-D697-4AEC-CC01D09AAF03}"/>
                    </a:ext>
                  </a:extLst>
                </p:cNvPr>
                <p:cNvGrpSpPr/>
                <p:nvPr/>
              </p:nvGrpSpPr>
              <p:grpSpPr>
                <a:xfrm>
                  <a:off x="5223246" y="3979793"/>
                  <a:ext cx="337201" cy="160417"/>
                  <a:chOff x="5223246" y="3979793"/>
                  <a:chExt cx="337201" cy="160417"/>
                </a:xfrm>
              </p:grpSpPr>
              <p:sp>
                <p:nvSpPr>
                  <p:cNvPr id="1310" name="Google Shape;2056;p70">
                    <a:extLst>
                      <a:ext uri="{FF2B5EF4-FFF2-40B4-BE49-F238E27FC236}">
                        <a16:creationId xmlns:a16="http://schemas.microsoft.com/office/drawing/2014/main" id="{974852EA-342E-A61E-17C6-4023312FFCB1}"/>
                      </a:ext>
                    </a:extLst>
                  </p:cNvPr>
                  <p:cNvSpPr/>
                  <p:nvPr/>
                </p:nvSpPr>
                <p:spPr>
                  <a:xfrm>
                    <a:off x="5360614" y="3996327"/>
                    <a:ext cx="199833" cy="73904"/>
                  </a:xfrm>
                  <a:custGeom>
                    <a:avLst/>
                    <a:gdLst/>
                    <a:ahLst/>
                    <a:cxnLst/>
                    <a:rect l="l" t="t" r="r" b="b"/>
                    <a:pathLst>
                      <a:path w="2393" h="885" extrusionOk="0">
                        <a:moveTo>
                          <a:pt x="122" y="0"/>
                        </a:moveTo>
                        <a:cubicBezTo>
                          <a:pt x="77" y="0"/>
                          <a:pt x="62" y="31"/>
                          <a:pt x="62" y="61"/>
                        </a:cubicBezTo>
                        <a:lnTo>
                          <a:pt x="1" y="747"/>
                        </a:lnTo>
                        <a:cubicBezTo>
                          <a:pt x="1" y="823"/>
                          <a:pt x="62" y="884"/>
                          <a:pt x="138" y="884"/>
                        </a:cubicBezTo>
                        <a:cubicBezTo>
                          <a:pt x="442" y="884"/>
                          <a:pt x="564" y="869"/>
                          <a:pt x="945" y="838"/>
                        </a:cubicBezTo>
                        <a:cubicBezTo>
                          <a:pt x="1174" y="823"/>
                          <a:pt x="1753" y="793"/>
                          <a:pt x="2073" y="732"/>
                        </a:cubicBezTo>
                        <a:cubicBezTo>
                          <a:pt x="2393" y="671"/>
                          <a:pt x="2316" y="351"/>
                          <a:pt x="2195" y="351"/>
                        </a:cubicBezTo>
                        <a:cubicBezTo>
                          <a:pt x="1844" y="351"/>
                          <a:pt x="1326" y="229"/>
                          <a:pt x="1128" y="61"/>
                        </a:cubicBezTo>
                        <a:cubicBezTo>
                          <a:pt x="1082" y="46"/>
                          <a:pt x="1037" y="31"/>
                          <a:pt x="991" y="31"/>
                        </a:cubicBezTo>
                        <a:lnTo>
                          <a:pt x="1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2057;p70">
                    <a:extLst>
                      <a:ext uri="{FF2B5EF4-FFF2-40B4-BE49-F238E27FC236}">
                        <a16:creationId xmlns:a16="http://schemas.microsoft.com/office/drawing/2014/main" id="{42061055-8160-9B71-89C3-2AFC7F582CBF}"/>
                      </a:ext>
                    </a:extLst>
                  </p:cNvPr>
                  <p:cNvSpPr/>
                  <p:nvPr/>
                </p:nvSpPr>
                <p:spPr>
                  <a:xfrm>
                    <a:off x="5223246" y="4062464"/>
                    <a:ext cx="195992" cy="77745"/>
                  </a:xfrm>
                  <a:custGeom>
                    <a:avLst/>
                    <a:gdLst/>
                    <a:ahLst/>
                    <a:cxnLst/>
                    <a:rect l="l" t="t" r="r" b="b"/>
                    <a:pathLst>
                      <a:path w="2347" h="931" extrusionOk="0">
                        <a:moveTo>
                          <a:pt x="945" y="1"/>
                        </a:moveTo>
                        <a:lnTo>
                          <a:pt x="61" y="46"/>
                        </a:lnTo>
                        <a:cubicBezTo>
                          <a:pt x="31" y="46"/>
                          <a:pt x="0" y="77"/>
                          <a:pt x="0" y="107"/>
                        </a:cubicBezTo>
                        <a:lnTo>
                          <a:pt x="0" y="793"/>
                        </a:lnTo>
                        <a:cubicBezTo>
                          <a:pt x="0" y="869"/>
                          <a:pt x="76" y="930"/>
                          <a:pt x="152" y="930"/>
                        </a:cubicBezTo>
                        <a:cubicBezTo>
                          <a:pt x="472" y="884"/>
                          <a:pt x="594" y="869"/>
                          <a:pt x="990" y="854"/>
                        </a:cubicBezTo>
                        <a:cubicBezTo>
                          <a:pt x="1341" y="854"/>
                          <a:pt x="1676" y="808"/>
                          <a:pt x="2026" y="763"/>
                        </a:cubicBezTo>
                        <a:cubicBezTo>
                          <a:pt x="2346" y="686"/>
                          <a:pt x="2270" y="382"/>
                          <a:pt x="2118" y="382"/>
                        </a:cubicBezTo>
                        <a:cubicBezTo>
                          <a:pt x="1752" y="351"/>
                          <a:pt x="1402" y="245"/>
                          <a:pt x="1097" y="31"/>
                        </a:cubicBezTo>
                        <a:cubicBezTo>
                          <a:pt x="1021" y="1"/>
                          <a:pt x="975" y="1"/>
                          <a:pt x="94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12" name="Google Shape;2058;p70">
                    <a:extLst>
                      <a:ext uri="{FF2B5EF4-FFF2-40B4-BE49-F238E27FC236}">
                        <a16:creationId xmlns:a16="http://schemas.microsoft.com/office/drawing/2014/main" id="{8E5C48BB-5FE7-E0F7-B2A2-66E796ED5F04}"/>
                      </a:ext>
                    </a:extLst>
                  </p:cNvPr>
                  <p:cNvGrpSpPr/>
                  <p:nvPr/>
                </p:nvGrpSpPr>
                <p:grpSpPr>
                  <a:xfrm>
                    <a:off x="5302076" y="3979793"/>
                    <a:ext cx="179456" cy="91690"/>
                    <a:chOff x="5302076" y="3979793"/>
                    <a:chExt cx="179456" cy="91690"/>
                  </a:xfrm>
                </p:grpSpPr>
                <p:sp>
                  <p:nvSpPr>
                    <p:cNvPr id="1313" name="Google Shape;2059;p70">
                      <a:extLst>
                        <a:ext uri="{FF2B5EF4-FFF2-40B4-BE49-F238E27FC236}">
                          <a16:creationId xmlns:a16="http://schemas.microsoft.com/office/drawing/2014/main" id="{4FD15931-C681-7349-98E6-1247EC2BAC9D}"/>
                        </a:ext>
                      </a:extLst>
                    </p:cNvPr>
                    <p:cNvSpPr/>
                    <p:nvPr/>
                  </p:nvSpPr>
                  <p:spPr>
                    <a:xfrm>
                      <a:off x="5448379" y="3993071"/>
                      <a:ext cx="33152" cy="18622"/>
                    </a:xfrm>
                    <a:custGeom>
                      <a:avLst/>
                      <a:gdLst/>
                      <a:ahLst/>
                      <a:cxnLst/>
                      <a:rect l="l" t="t" r="r" b="b"/>
                      <a:pathLst>
                        <a:path w="397" h="223" extrusionOk="0">
                          <a:moveTo>
                            <a:pt x="300" y="37"/>
                          </a:moveTo>
                          <a:cubicBezTo>
                            <a:pt x="307" y="37"/>
                            <a:pt x="314" y="38"/>
                            <a:pt x="321" y="39"/>
                          </a:cubicBezTo>
                          <a:cubicBezTo>
                            <a:pt x="336" y="39"/>
                            <a:pt x="336" y="70"/>
                            <a:pt x="336" y="70"/>
                          </a:cubicBezTo>
                          <a:cubicBezTo>
                            <a:pt x="336" y="85"/>
                            <a:pt x="336" y="100"/>
                            <a:pt x="321" y="116"/>
                          </a:cubicBezTo>
                          <a:cubicBezTo>
                            <a:pt x="301" y="145"/>
                            <a:pt x="252" y="155"/>
                            <a:pt x="179" y="155"/>
                          </a:cubicBezTo>
                          <a:cubicBezTo>
                            <a:pt x="137" y="155"/>
                            <a:pt x="87" y="152"/>
                            <a:pt x="31" y="146"/>
                          </a:cubicBezTo>
                          <a:cubicBezTo>
                            <a:pt x="140" y="92"/>
                            <a:pt x="237" y="37"/>
                            <a:pt x="300" y="37"/>
                          </a:cubicBezTo>
                          <a:close/>
                          <a:moveTo>
                            <a:pt x="295" y="1"/>
                          </a:moveTo>
                          <a:cubicBezTo>
                            <a:pt x="189" y="1"/>
                            <a:pt x="14" y="120"/>
                            <a:pt x="1" y="146"/>
                          </a:cubicBezTo>
                          <a:lnTo>
                            <a:pt x="1" y="161"/>
                          </a:lnTo>
                          <a:lnTo>
                            <a:pt x="16" y="177"/>
                          </a:lnTo>
                          <a:cubicBezTo>
                            <a:pt x="92" y="192"/>
                            <a:pt x="153" y="192"/>
                            <a:pt x="229" y="222"/>
                          </a:cubicBezTo>
                          <a:cubicBezTo>
                            <a:pt x="260" y="222"/>
                            <a:pt x="321" y="192"/>
                            <a:pt x="367" y="161"/>
                          </a:cubicBezTo>
                          <a:cubicBezTo>
                            <a:pt x="382" y="146"/>
                            <a:pt x="397" y="100"/>
                            <a:pt x="382" y="70"/>
                          </a:cubicBezTo>
                          <a:cubicBezTo>
                            <a:pt x="382" y="39"/>
                            <a:pt x="367" y="24"/>
                            <a:pt x="336" y="9"/>
                          </a:cubicBezTo>
                          <a:cubicBezTo>
                            <a:pt x="324" y="3"/>
                            <a:pt x="310" y="1"/>
                            <a:pt x="2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2060;p70">
                      <a:extLst>
                        <a:ext uri="{FF2B5EF4-FFF2-40B4-BE49-F238E27FC236}">
                          <a16:creationId xmlns:a16="http://schemas.microsoft.com/office/drawing/2014/main" id="{23A7B87A-377F-B1B0-8C5A-DEF9AC7506AC}"/>
                        </a:ext>
                      </a:extLst>
                    </p:cNvPr>
                    <p:cNvSpPr/>
                    <p:nvPr/>
                  </p:nvSpPr>
                  <p:spPr>
                    <a:xfrm>
                      <a:off x="5447127" y="3979793"/>
                      <a:ext cx="19207" cy="28059"/>
                    </a:xfrm>
                    <a:custGeom>
                      <a:avLst/>
                      <a:gdLst/>
                      <a:ahLst/>
                      <a:cxnLst/>
                      <a:rect l="l" t="t" r="r" b="b"/>
                      <a:pathLst>
                        <a:path w="230" h="336" extrusionOk="0">
                          <a:moveTo>
                            <a:pt x="123" y="16"/>
                          </a:moveTo>
                          <a:cubicBezTo>
                            <a:pt x="153" y="16"/>
                            <a:pt x="168" y="31"/>
                            <a:pt x="168" y="31"/>
                          </a:cubicBezTo>
                          <a:cubicBezTo>
                            <a:pt x="183" y="92"/>
                            <a:pt x="107" y="198"/>
                            <a:pt x="31" y="259"/>
                          </a:cubicBezTo>
                          <a:cubicBezTo>
                            <a:pt x="16" y="168"/>
                            <a:pt x="31" y="92"/>
                            <a:pt x="92" y="16"/>
                          </a:cubicBezTo>
                          <a:close/>
                          <a:moveTo>
                            <a:pt x="138" y="0"/>
                          </a:moveTo>
                          <a:cubicBezTo>
                            <a:pt x="107" y="0"/>
                            <a:pt x="92" y="0"/>
                            <a:pt x="77" y="16"/>
                          </a:cubicBezTo>
                          <a:cubicBezTo>
                            <a:pt x="1" y="92"/>
                            <a:pt x="16" y="320"/>
                            <a:pt x="16" y="320"/>
                          </a:cubicBezTo>
                          <a:lnTo>
                            <a:pt x="31" y="336"/>
                          </a:lnTo>
                          <a:cubicBezTo>
                            <a:pt x="107" y="305"/>
                            <a:pt x="229" y="122"/>
                            <a:pt x="199" y="46"/>
                          </a:cubicBezTo>
                          <a:cubicBezTo>
                            <a:pt x="199" y="16"/>
                            <a:pt x="168" y="0"/>
                            <a:pt x="1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2061;p70">
                      <a:extLst>
                        <a:ext uri="{FF2B5EF4-FFF2-40B4-BE49-F238E27FC236}">
                          <a16:creationId xmlns:a16="http://schemas.microsoft.com/office/drawing/2014/main" id="{4FF9A48D-D850-82D2-2018-92D8925D3B80}"/>
                        </a:ext>
                      </a:extLst>
                    </p:cNvPr>
                    <p:cNvSpPr/>
                    <p:nvPr/>
                  </p:nvSpPr>
                  <p:spPr>
                    <a:xfrm>
                      <a:off x="5308423" y="4053279"/>
                      <a:ext cx="31900" cy="18205"/>
                    </a:xfrm>
                    <a:custGeom>
                      <a:avLst/>
                      <a:gdLst/>
                      <a:ahLst/>
                      <a:cxnLst/>
                      <a:rect l="l" t="t" r="r" b="b"/>
                      <a:pathLst>
                        <a:path w="382" h="218" extrusionOk="0">
                          <a:moveTo>
                            <a:pt x="288" y="48"/>
                          </a:moveTo>
                          <a:cubicBezTo>
                            <a:pt x="294" y="48"/>
                            <a:pt x="300" y="48"/>
                            <a:pt x="306" y="50"/>
                          </a:cubicBezTo>
                          <a:cubicBezTo>
                            <a:pt x="321" y="50"/>
                            <a:pt x="321" y="65"/>
                            <a:pt x="321" y="65"/>
                          </a:cubicBezTo>
                          <a:lnTo>
                            <a:pt x="321" y="126"/>
                          </a:lnTo>
                          <a:cubicBezTo>
                            <a:pt x="299" y="148"/>
                            <a:pt x="235" y="162"/>
                            <a:pt x="143" y="162"/>
                          </a:cubicBezTo>
                          <a:cubicBezTo>
                            <a:pt x="110" y="162"/>
                            <a:pt x="72" y="161"/>
                            <a:pt x="31" y="156"/>
                          </a:cubicBezTo>
                          <a:cubicBezTo>
                            <a:pt x="129" y="115"/>
                            <a:pt x="226" y="48"/>
                            <a:pt x="288" y="48"/>
                          </a:cubicBezTo>
                          <a:close/>
                          <a:moveTo>
                            <a:pt x="296" y="0"/>
                          </a:moveTo>
                          <a:cubicBezTo>
                            <a:pt x="195" y="0"/>
                            <a:pt x="15" y="142"/>
                            <a:pt x="1" y="156"/>
                          </a:cubicBezTo>
                          <a:lnTo>
                            <a:pt x="1" y="187"/>
                          </a:lnTo>
                          <a:lnTo>
                            <a:pt x="16" y="202"/>
                          </a:lnTo>
                          <a:cubicBezTo>
                            <a:pt x="92" y="217"/>
                            <a:pt x="153" y="217"/>
                            <a:pt x="229" y="217"/>
                          </a:cubicBezTo>
                          <a:cubicBezTo>
                            <a:pt x="245" y="217"/>
                            <a:pt x="306" y="202"/>
                            <a:pt x="336" y="156"/>
                          </a:cubicBezTo>
                          <a:cubicBezTo>
                            <a:pt x="367" y="141"/>
                            <a:pt x="382" y="111"/>
                            <a:pt x="367" y="65"/>
                          </a:cubicBezTo>
                          <a:cubicBezTo>
                            <a:pt x="367" y="50"/>
                            <a:pt x="336" y="19"/>
                            <a:pt x="321" y="4"/>
                          </a:cubicBezTo>
                          <a:cubicBezTo>
                            <a:pt x="313" y="2"/>
                            <a:pt x="305" y="0"/>
                            <a:pt x="2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2062;p70">
                      <a:extLst>
                        <a:ext uri="{FF2B5EF4-FFF2-40B4-BE49-F238E27FC236}">
                          <a16:creationId xmlns:a16="http://schemas.microsoft.com/office/drawing/2014/main" id="{6E4B4C74-3113-AF13-D8B0-634E04A64384}"/>
                        </a:ext>
                      </a:extLst>
                    </p:cNvPr>
                    <p:cNvSpPr/>
                    <p:nvPr/>
                  </p:nvSpPr>
                  <p:spPr>
                    <a:xfrm>
                      <a:off x="5302076" y="4039584"/>
                      <a:ext cx="20459" cy="30647"/>
                    </a:xfrm>
                    <a:custGeom>
                      <a:avLst/>
                      <a:gdLst/>
                      <a:ahLst/>
                      <a:cxnLst/>
                      <a:rect l="l" t="t" r="r" b="b"/>
                      <a:pathLst>
                        <a:path w="245" h="367" extrusionOk="0">
                          <a:moveTo>
                            <a:pt x="168" y="46"/>
                          </a:moveTo>
                          <a:cubicBezTo>
                            <a:pt x="184" y="46"/>
                            <a:pt x="214" y="61"/>
                            <a:pt x="214" y="61"/>
                          </a:cubicBezTo>
                          <a:cubicBezTo>
                            <a:pt x="229" y="107"/>
                            <a:pt x="153" y="244"/>
                            <a:pt x="92" y="305"/>
                          </a:cubicBezTo>
                          <a:cubicBezTo>
                            <a:pt x="77" y="229"/>
                            <a:pt x="92" y="138"/>
                            <a:pt x="123" y="61"/>
                          </a:cubicBezTo>
                          <a:cubicBezTo>
                            <a:pt x="123" y="61"/>
                            <a:pt x="153" y="46"/>
                            <a:pt x="168" y="46"/>
                          </a:cubicBezTo>
                          <a:close/>
                          <a:moveTo>
                            <a:pt x="153" y="1"/>
                          </a:moveTo>
                          <a:cubicBezTo>
                            <a:pt x="107" y="1"/>
                            <a:pt x="92" y="1"/>
                            <a:pt x="77" y="46"/>
                          </a:cubicBezTo>
                          <a:cubicBezTo>
                            <a:pt x="1" y="122"/>
                            <a:pt x="31" y="351"/>
                            <a:pt x="31" y="351"/>
                          </a:cubicBezTo>
                          <a:lnTo>
                            <a:pt x="62" y="366"/>
                          </a:lnTo>
                          <a:lnTo>
                            <a:pt x="77" y="366"/>
                          </a:lnTo>
                          <a:cubicBezTo>
                            <a:pt x="153" y="305"/>
                            <a:pt x="244" y="138"/>
                            <a:pt x="229" y="61"/>
                          </a:cubicBezTo>
                          <a:cubicBezTo>
                            <a:pt x="229" y="16"/>
                            <a:pt x="184" y="1"/>
                            <a:pt x="1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305" name="Google Shape;2063;p70">
                  <a:extLst>
                    <a:ext uri="{FF2B5EF4-FFF2-40B4-BE49-F238E27FC236}">
                      <a16:creationId xmlns:a16="http://schemas.microsoft.com/office/drawing/2014/main" id="{4D410BD0-1FC2-643B-7DEC-DD9B1AFFD983}"/>
                    </a:ext>
                  </a:extLst>
                </p:cNvPr>
                <p:cNvSpPr/>
                <p:nvPr/>
              </p:nvSpPr>
              <p:spPr>
                <a:xfrm>
                  <a:off x="5296982" y="3942883"/>
                  <a:ext cx="84" cy="59875"/>
                </a:xfrm>
                <a:custGeom>
                  <a:avLst/>
                  <a:gdLst/>
                  <a:ahLst/>
                  <a:cxnLst/>
                  <a:rect l="l" t="t" r="r" b="b"/>
                  <a:pathLst>
                    <a:path w="1" h="717" extrusionOk="0">
                      <a:moveTo>
                        <a:pt x="1" y="397"/>
                      </a:moveTo>
                      <a:lnTo>
                        <a:pt x="1" y="397"/>
                      </a:lnTo>
                      <a:lnTo>
                        <a:pt x="1" y="717"/>
                      </a:lnTo>
                      <a:lnTo>
                        <a:pt x="1" y="397"/>
                      </a:lnTo>
                      <a:close/>
                      <a:moveTo>
                        <a:pt x="1" y="1"/>
                      </a:moveTo>
                      <a:lnTo>
                        <a:pt x="1" y="1"/>
                      </a:lnTo>
                      <a:lnTo>
                        <a:pt x="1" y="366"/>
                      </a:lnTo>
                      <a:lnTo>
                        <a:pt x="1" y="366"/>
                      </a:lnTo>
                      <a:lnTo>
                        <a:pt x="1"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2064;p70">
                  <a:extLst>
                    <a:ext uri="{FF2B5EF4-FFF2-40B4-BE49-F238E27FC236}">
                      <a16:creationId xmlns:a16="http://schemas.microsoft.com/office/drawing/2014/main" id="{E909A868-F870-6D91-EE93-569A1B295591}"/>
                    </a:ext>
                  </a:extLst>
                </p:cNvPr>
                <p:cNvSpPr/>
                <p:nvPr/>
              </p:nvSpPr>
              <p:spPr>
                <a:xfrm>
                  <a:off x="5296982" y="3973447"/>
                  <a:ext cx="84" cy="2589"/>
                </a:xfrm>
                <a:custGeom>
                  <a:avLst/>
                  <a:gdLst/>
                  <a:ahLst/>
                  <a:cxnLst/>
                  <a:rect l="l" t="t" r="r" b="b"/>
                  <a:pathLst>
                    <a:path w="1" h="31" extrusionOk="0">
                      <a:moveTo>
                        <a:pt x="1" y="0"/>
                      </a:moveTo>
                      <a:lnTo>
                        <a:pt x="1" y="0"/>
                      </a:lnTo>
                      <a:lnTo>
                        <a:pt x="1" y="31"/>
                      </a:lnTo>
                      <a:lnTo>
                        <a:pt x="1" y="31"/>
                      </a:lnTo>
                      <a:lnTo>
                        <a:pt x="1" y="0"/>
                      </a:lnTo>
                      <a:close/>
                    </a:path>
                  </a:pathLst>
                </a:custGeom>
                <a:solidFill>
                  <a:srgbClr val="BCB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2065;p70">
                  <a:extLst>
                    <a:ext uri="{FF2B5EF4-FFF2-40B4-BE49-F238E27FC236}">
                      <a16:creationId xmlns:a16="http://schemas.microsoft.com/office/drawing/2014/main" id="{4F563C03-C48F-6711-BB27-7B68A1CDE419}"/>
                    </a:ext>
                  </a:extLst>
                </p:cNvPr>
                <p:cNvSpPr/>
                <p:nvPr/>
              </p:nvSpPr>
              <p:spPr>
                <a:xfrm>
                  <a:off x="5233351" y="3942883"/>
                  <a:ext cx="63716" cy="76409"/>
                </a:xfrm>
                <a:custGeom>
                  <a:avLst/>
                  <a:gdLst/>
                  <a:ahLst/>
                  <a:cxnLst/>
                  <a:rect l="l" t="t" r="r" b="b"/>
                  <a:pathLst>
                    <a:path w="763" h="915" extrusionOk="0">
                      <a:moveTo>
                        <a:pt x="748" y="1"/>
                      </a:moveTo>
                      <a:lnTo>
                        <a:pt x="1" y="153"/>
                      </a:lnTo>
                      <a:lnTo>
                        <a:pt x="1" y="366"/>
                      </a:lnTo>
                      <a:lnTo>
                        <a:pt x="1" y="397"/>
                      </a:lnTo>
                      <a:lnTo>
                        <a:pt x="16" y="778"/>
                      </a:lnTo>
                      <a:lnTo>
                        <a:pt x="47" y="915"/>
                      </a:lnTo>
                      <a:lnTo>
                        <a:pt x="763" y="823"/>
                      </a:lnTo>
                      <a:lnTo>
                        <a:pt x="763" y="701"/>
                      </a:lnTo>
                      <a:lnTo>
                        <a:pt x="763" y="397"/>
                      </a:lnTo>
                      <a:lnTo>
                        <a:pt x="763" y="366"/>
                      </a:lnTo>
                      <a:lnTo>
                        <a:pt x="748" y="1"/>
                      </a:lnTo>
                      <a:close/>
                    </a:path>
                  </a:pathLst>
                </a:custGeom>
                <a:solidFill>
                  <a:srgbClr val="F6B2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2066;p70">
                  <a:extLst>
                    <a:ext uri="{FF2B5EF4-FFF2-40B4-BE49-F238E27FC236}">
                      <a16:creationId xmlns:a16="http://schemas.microsoft.com/office/drawing/2014/main" id="{9C0C0D58-A48C-8F87-58A7-65B5E9D5D70C}"/>
                    </a:ext>
                  </a:extLst>
                </p:cNvPr>
                <p:cNvSpPr/>
                <p:nvPr/>
              </p:nvSpPr>
              <p:spPr>
                <a:xfrm>
                  <a:off x="4612481" y="3224061"/>
                  <a:ext cx="736787" cy="735451"/>
                </a:xfrm>
                <a:custGeom>
                  <a:avLst/>
                  <a:gdLst/>
                  <a:ahLst/>
                  <a:cxnLst/>
                  <a:rect l="l" t="t" r="r" b="b"/>
                  <a:pathLst>
                    <a:path w="8823" h="8807" extrusionOk="0">
                      <a:moveTo>
                        <a:pt x="2484" y="0"/>
                      </a:moveTo>
                      <a:lnTo>
                        <a:pt x="275" y="335"/>
                      </a:lnTo>
                      <a:cubicBezTo>
                        <a:pt x="275" y="335"/>
                        <a:pt x="1" y="2027"/>
                        <a:pt x="930" y="2849"/>
                      </a:cubicBezTo>
                      <a:cubicBezTo>
                        <a:pt x="1342" y="3149"/>
                        <a:pt x="2077" y="3252"/>
                        <a:pt x="2899" y="3252"/>
                      </a:cubicBezTo>
                      <a:cubicBezTo>
                        <a:pt x="4083" y="3252"/>
                        <a:pt x="5448" y="3039"/>
                        <a:pt x="6293" y="2895"/>
                      </a:cubicBezTo>
                      <a:cubicBezTo>
                        <a:pt x="6385" y="5409"/>
                        <a:pt x="7116" y="8807"/>
                        <a:pt x="7116" y="8807"/>
                      </a:cubicBezTo>
                      <a:lnTo>
                        <a:pt x="8502" y="8532"/>
                      </a:lnTo>
                      <a:cubicBezTo>
                        <a:pt x="8502" y="8532"/>
                        <a:pt x="8822" y="4891"/>
                        <a:pt x="8381" y="2133"/>
                      </a:cubicBezTo>
                      <a:cubicBezTo>
                        <a:pt x="8320" y="442"/>
                        <a:pt x="2484" y="0"/>
                        <a:pt x="24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2067;p70">
                  <a:extLst>
                    <a:ext uri="{FF2B5EF4-FFF2-40B4-BE49-F238E27FC236}">
                      <a16:creationId xmlns:a16="http://schemas.microsoft.com/office/drawing/2014/main" id="{55534FF6-1DA1-4912-A8FE-0A3CFF0367DC}"/>
                    </a:ext>
                  </a:extLst>
                </p:cNvPr>
                <p:cNvSpPr/>
                <p:nvPr/>
              </p:nvSpPr>
              <p:spPr>
                <a:xfrm>
                  <a:off x="5183748" y="3926349"/>
                  <a:ext cx="156577" cy="73904"/>
                </a:xfrm>
                <a:custGeom>
                  <a:avLst/>
                  <a:gdLst/>
                  <a:ahLst/>
                  <a:cxnLst/>
                  <a:rect l="l" t="t" r="r" b="b"/>
                  <a:pathLst>
                    <a:path w="1875" h="885" extrusionOk="0">
                      <a:moveTo>
                        <a:pt x="1875" y="1"/>
                      </a:moveTo>
                      <a:lnTo>
                        <a:pt x="1" y="199"/>
                      </a:lnTo>
                      <a:lnTo>
                        <a:pt x="123" y="884"/>
                      </a:lnTo>
                      <a:lnTo>
                        <a:pt x="1829" y="747"/>
                      </a:lnTo>
                      <a:lnTo>
                        <a:pt x="187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6" name="Google Shape;2068;p70">
                <a:extLst>
                  <a:ext uri="{FF2B5EF4-FFF2-40B4-BE49-F238E27FC236}">
                    <a16:creationId xmlns:a16="http://schemas.microsoft.com/office/drawing/2014/main" id="{CCC58728-BEB6-71F8-B821-9439A1D39813}"/>
                  </a:ext>
                </a:extLst>
              </p:cNvPr>
              <p:cNvGrpSpPr/>
              <p:nvPr/>
            </p:nvGrpSpPr>
            <p:grpSpPr>
              <a:xfrm>
                <a:off x="4846633" y="2840850"/>
                <a:ext cx="180710" cy="369267"/>
                <a:chOff x="4846633" y="2840850"/>
                <a:chExt cx="180710" cy="369267"/>
              </a:xfrm>
            </p:grpSpPr>
            <p:sp>
              <p:nvSpPr>
                <p:cNvPr id="1289" name="Google Shape;2069;p70">
                  <a:extLst>
                    <a:ext uri="{FF2B5EF4-FFF2-40B4-BE49-F238E27FC236}">
                      <a16:creationId xmlns:a16="http://schemas.microsoft.com/office/drawing/2014/main" id="{82F4CE9E-2FB3-ABA2-43D0-B8683DEF997C}"/>
                    </a:ext>
                  </a:extLst>
                </p:cNvPr>
                <p:cNvSpPr/>
                <p:nvPr/>
              </p:nvSpPr>
              <p:spPr>
                <a:xfrm>
                  <a:off x="4846633" y="2840850"/>
                  <a:ext cx="180710" cy="219124"/>
                </a:xfrm>
                <a:custGeom>
                  <a:avLst/>
                  <a:gdLst/>
                  <a:ahLst/>
                  <a:cxnLst/>
                  <a:rect l="l" t="t" r="r" b="b"/>
                  <a:pathLst>
                    <a:path w="2164" h="2624" extrusionOk="0">
                      <a:moveTo>
                        <a:pt x="1354" y="150"/>
                      </a:moveTo>
                      <a:cubicBezTo>
                        <a:pt x="1375" y="150"/>
                        <a:pt x="1396" y="152"/>
                        <a:pt x="1417" y="156"/>
                      </a:cubicBezTo>
                      <a:cubicBezTo>
                        <a:pt x="1752" y="217"/>
                        <a:pt x="1905" y="796"/>
                        <a:pt x="1783" y="1451"/>
                      </a:cubicBezTo>
                      <a:cubicBezTo>
                        <a:pt x="1641" y="2045"/>
                        <a:pt x="1303" y="2495"/>
                        <a:pt x="987" y="2495"/>
                      </a:cubicBezTo>
                      <a:cubicBezTo>
                        <a:pt x="962" y="2495"/>
                        <a:pt x="938" y="2492"/>
                        <a:pt x="914" y="2487"/>
                      </a:cubicBezTo>
                      <a:cubicBezTo>
                        <a:pt x="594" y="2411"/>
                        <a:pt x="442" y="1847"/>
                        <a:pt x="579" y="1192"/>
                      </a:cubicBezTo>
                      <a:cubicBezTo>
                        <a:pt x="708" y="590"/>
                        <a:pt x="1025" y="150"/>
                        <a:pt x="1354" y="150"/>
                      </a:cubicBezTo>
                      <a:close/>
                      <a:moveTo>
                        <a:pt x="1199" y="0"/>
                      </a:moveTo>
                      <a:cubicBezTo>
                        <a:pt x="734" y="0"/>
                        <a:pt x="290" y="472"/>
                        <a:pt x="153" y="1116"/>
                      </a:cubicBezTo>
                      <a:cubicBezTo>
                        <a:pt x="0" y="1847"/>
                        <a:pt x="305" y="2517"/>
                        <a:pt x="823" y="2609"/>
                      </a:cubicBezTo>
                      <a:cubicBezTo>
                        <a:pt x="871" y="2618"/>
                        <a:pt x="919" y="2623"/>
                        <a:pt x="966" y="2623"/>
                      </a:cubicBezTo>
                      <a:cubicBezTo>
                        <a:pt x="1436" y="2623"/>
                        <a:pt x="1888" y="2160"/>
                        <a:pt x="2027" y="1496"/>
                      </a:cubicBezTo>
                      <a:cubicBezTo>
                        <a:pt x="2164" y="796"/>
                        <a:pt x="1874" y="125"/>
                        <a:pt x="1356" y="19"/>
                      </a:cubicBezTo>
                      <a:cubicBezTo>
                        <a:pt x="1304" y="6"/>
                        <a:pt x="1252" y="0"/>
                        <a:pt x="11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2070;p70">
                  <a:extLst>
                    <a:ext uri="{FF2B5EF4-FFF2-40B4-BE49-F238E27FC236}">
                      <a16:creationId xmlns:a16="http://schemas.microsoft.com/office/drawing/2014/main" id="{4A879B68-E5C7-976E-BC75-DF5879048BAE}"/>
                    </a:ext>
                  </a:extLst>
                </p:cNvPr>
                <p:cNvSpPr/>
                <p:nvPr/>
              </p:nvSpPr>
              <p:spPr>
                <a:xfrm>
                  <a:off x="4941997" y="2942895"/>
                  <a:ext cx="53528" cy="90355"/>
                </a:xfrm>
                <a:custGeom>
                  <a:avLst/>
                  <a:gdLst/>
                  <a:ahLst/>
                  <a:cxnLst/>
                  <a:rect l="l" t="t" r="r" b="b"/>
                  <a:pathLst>
                    <a:path w="641" h="1082" extrusionOk="0">
                      <a:moveTo>
                        <a:pt x="641" y="0"/>
                      </a:moveTo>
                      <a:lnTo>
                        <a:pt x="31" y="229"/>
                      </a:lnTo>
                      <a:cubicBezTo>
                        <a:pt x="31" y="412"/>
                        <a:pt x="1" y="625"/>
                        <a:pt x="1" y="838"/>
                      </a:cubicBezTo>
                      <a:cubicBezTo>
                        <a:pt x="62" y="899"/>
                        <a:pt x="123" y="1006"/>
                        <a:pt x="184" y="1082"/>
                      </a:cubicBezTo>
                      <a:cubicBezTo>
                        <a:pt x="229" y="1021"/>
                        <a:pt x="290" y="945"/>
                        <a:pt x="351" y="853"/>
                      </a:cubicBezTo>
                      <a:cubicBezTo>
                        <a:pt x="443" y="686"/>
                        <a:pt x="534" y="457"/>
                        <a:pt x="580" y="229"/>
                      </a:cubicBezTo>
                      <a:cubicBezTo>
                        <a:pt x="610" y="153"/>
                        <a:pt x="641" y="76"/>
                        <a:pt x="641" y="0"/>
                      </a:cubicBezTo>
                      <a:close/>
                    </a:path>
                  </a:pathLst>
                </a:custGeom>
                <a:solidFill>
                  <a:srgbClr val="F6B2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2071;p70">
                  <a:extLst>
                    <a:ext uri="{FF2B5EF4-FFF2-40B4-BE49-F238E27FC236}">
                      <a16:creationId xmlns:a16="http://schemas.microsoft.com/office/drawing/2014/main" id="{DD042F84-5189-80C3-55C3-0192A0818CD9}"/>
                    </a:ext>
                  </a:extLst>
                </p:cNvPr>
                <p:cNvSpPr/>
                <p:nvPr/>
              </p:nvSpPr>
              <p:spPr>
                <a:xfrm>
                  <a:off x="4945838" y="2853794"/>
                  <a:ext cx="52276" cy="108226"/>
                </a:xfrm>
                <a:custGeom>
                  <a:avLst/>
                  <a:gdLst/>
                  <a:ahLst/>
                  <a:cxnLst/>
                  <a:rect l="l" t="t" r="r" b="b"/>
                  <a:pathLst>
                    <a:path w="626" h="1296" extrusionOk="0">
                      <a:moveTo>
                        <a:pt x="77" y="1"/>
                      </a:moveTo>
                      <a:cubicBezTo>
                        <a:pt x="77" y="92"/>
                        <a:pt x="62" y="199"/>
                        <a:pt x="62" y="336"/>
                      </a:cubicBezTo>
                      <a:cubicBezTo>
                        <a:pt x="183" y="564"/>
                        <a:pt x="305" y="854"/>
                        <a:pt x="382" y="1143"/>
                      </a:cubicBezTo>
                      <a:lnTo>
                        <a:pt x="1" y="1296"/>
                      </a:lnTo>
                      <a:lnTo>
                        <a:pt x="1" y="1296"/>
                      </a:lnTo>
                      <a:lnTo>
                        <a:pt x="610" y="1067"/>
                      </a:lnTo>
                      <a:cubicBezTo>
                        <a:pt x="625" y="854"/>
                        <a:pt x="625" y="641"/>
                        <a:pt x="580" y="473"/>
                      </a:cubicBezTo>
                      <a:cubicBezTo>
                        <a:pt x="534" y="229"/>
                        <a:pt x="397" y="46"/>
                        <a:pt x="229" y="16"/>
                      </a:cubicBezTo>
                      <a:cubicBezTo>
                        <a:pt x="183" y="16"/>
                        <a:pt x="168" y="1"/>
                        <a:pt x="153" y="1"/>
                      </a:cubicBezTo>
                      <a:close/>
                    </a:path>
                  </a:pathLst>
                </a:custGeom>
                <a:solidFill>
                  <a:srgbClr val="FFF3E5">
                    <a:alpha val="804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2072;p70">
                  <a:extLst>
                    <a:ext uri="{FF2B5EF4-FFF2-40B4-BE49-F238E27FC236}">
                      <a16:creationId xmlns:a16="http://schemas.microsoft.com/office/drawing/2014/main" id="{9E68E0D1-6DBC-DAE5-ABCB-EBA8852FB938}"/>
                    </a:ext>
                  </a:extLst>
                </p:cNvPr>
                <p:cNvSpPr/>
                <p:nvPr/>
              </p:nvSpPr>
              <p:spPr>
                <a:xfrm>
                  <a:off x="4945838" y="2881769"/>
                  <a:ext cx="31900" cy="80251"/>
                </a:xfrm>
                <a:custGeom>
                  <a:avLst/>
                  <a:gdLst/>
                  <a:ahLst/>
                  <a:cxnLst/>
                  <a:rect l="l" t="t" r="r" b="b"/>
                  <a:pathLst>
                    <a:path w="382" h="961" extrusionOk="0">
                      <a:moveTo>
                        <a:pt x="62" y="1"/>
                      </a:moveTo>
                      <a:cubicBezTo>
                        <a:pt x="31" y="260"/>
                        <a:pt x="16" y="580"/>
                        <a:pt x="1" y="961"/>
                      </a:cubicBezTo>
                      <a:lnTo>
                        <a:pt x="382" y="808"/>
                      </a:lnTo>
                      <a:cubicBezTo>
                        <a:pt x="290" y="519"/>
                        <a:pt x="168" y="245"/>
                        <a:pt x="62" y="1"/>
                      </a:cubicBezTo>
                      <a:close/>
                    </a:path>
                  </a:pathLst>
                </a:custGeom>
                <a:solidFill>
                  <a:srgbClr val="E6E6E6">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2073;p70">
                  <a:extLst>
                    <a:ext uri="{FF2B5EF4-FFF2-40B4-BE49-F238E27FC236}">
                      <a16:creationId xmlns:a16="http://schemas.microsoft.com/office/drawing/2014/main" id="{5A88963F-2500-9822-9B2A-AF03990D91EC}"/>
                    </a:ext>
                  </a:extLst>
                </p:cNvPr>
                <p:cNvSpPr/>
                <p:nvPr/>
              </p:nvSpPr>
              <p:spPr>
                <a:xfrm>
                  <a:off x="4884795" y="2855047"/>
                  <a:ext cx="67474" cy="193487"/>
                </a:xfrm>
                <a:custGeom>
                  <a:avLst/>
                  <a:gdLst/>
                  <a:ahLst/>
                  <a:cxnLst/>
                  <a:rect l="l" t="t" r="r" b="b"/>
                  <a:pathLst>
                    <a:path w="808" h="2317" extrusionOk="0">
                      <a:moveTo>
                        <a:pt x="808" y="1"/>
                      </a:moveTo>
                      <a:cubicBezTo>
                        <a:pt x="518" y="62"/>
                        <a:pt x="214" y="473"/>
                        <a:pt x="107" y="1052"/>
                      </a:cubicBezTo>
                      <a:cubicBezTo>
                        <a:pt x="0" y="1509"/>
                        <a:pt x="61" y="1921"/>
                        <a:pt x="214" y="2149"/>
                      </a:cubicBezTo>
                      <a:cubicBezTo>
                        <a:pt x="275" y="2241"/>
                        <a:pt x="366" y="2301"/>
                        <a:pt x="457" y="2317"/>
                      </a:cubicBezTo>
                      <a:lnTo>
                        <a:pt x="518" y="2317"/>
                      </a:lnTo>
                      <a:cubicBezTo>
                        <a:pt x="564" y="2317"/>
                        <a:pt x="595" y="2317"/>
                        <a:pt x="640" y="2301"/>
                      </a:cubicBezTo>
                      <a:cubicBezTo>
                        <a:pt x="655" y="2301"/>
                        <a:pt x="671" y="2286"/>
                        <a:pt x="686" y="2286"/>
                      </a:cubicBezTo>
                      <a:cubicBezTo>
                        <a:pt x="716" y="1220"/>
                        <a:pt x="762" y="534"/>
                        <a:pt x="808" y="1"/>
                      </a:cubicBezTo>
                      <a:close/>
                    </a:path>
                  </a:pathLst>
                </a:custGeom>
                <a:solidFill>
                  <a:srgbClr val="FFF3E5">
                    <a:alpha val="804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2074;p70">
                  <a:extLst>
                    <a:ext uri="{FF2B5EF4-FFF2-40B4-BE49-F238E27FC236}">
                      <a16:creationId xmlns:a16="http://schemas.microsoft.com/office/drawing/2014/main" id="{BB325CD2-D1A0-87F4-2B31-4046B8B77438}"/>
                    </a:ext>
                  </a:extLst>
                </p:cNvPr>
                <p:cNvSpPr/>
                <p:nvPr/>
              </p:nvSpPr>
              <p:spPr>
                <a:xfrm>
                  <a:off x="4852979" y="3053541"/>
                  <a:ext cx="61127" cy="156577"/>
                </a:xfrm>
                <a:custGeom>
                  <a:avLst/>
                  <a:gdLst/>
                  <a:ahLst/>
                  <a:cxnLst/>
                  <a:rect l="l" t="t" r="r" b="b"/>
                  <a:pathLst>
                    <a:path w="732" h="1875" extrusionOk="0">
                      <a:moveTo>
                        <a:pt x="564" y="1"/>
                      </a:moveTo>
                      <a:lnTo>
                        <a:pt x="0" y="1738"/>
                      </a:lnTo>
                      <a:cubicBezTo>
                        <a:pt x="0" y="1738"/>
                        <a:pt x="30" y="1874"/>
                        <a:pt x="166" y="1874"/>
                      </a:cubicBezTo>
                      <a:cubicBezTo>
                        <a:pt x="200" y="1874"/>
                        <a:pt x="241" y="1866"/>
                        <a:pt x="290" y="1844"/>
                      </a:cubicBezTo>
                      <a:cubicBezTo>
                        <a:pt x="534" y="1738"/>
                        <a:pt x="732" y="62"/>
                        <a:pt x="732" y="62"/>
                      </a:cubicBezTo>
                      <a:lnTo>
                        <a:pt x="56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7" name="Google Shape;2075;p70">
                <a:extLst>
                  <a:ext uri="{FF2B5EF4-FFF2-40B4-BE49-F238E27FC236}">
                    <a16:creationId xmlns:a16="http://schemas.microsoft.com/office/drawing/2014/main" id="{D229703F-72D5-F93B-50A5-D90E4C1FB907}"/>
                  </a:ext>
                </a:extLst>
              </p:cNvPr>
              <p:cNvSpPr/>
              <p:nvPr/>
            </p:nvSpPr>
            <p:spPr>
              <a:xfrm>
                <a:off x="4808470" y="3082852"/>
                <a:ext cx="76409" cy="85679"/>
              </a:xfrm>
              <a:custGeom>
                <a:avLst/>
                <a:gdLst/>
                <a:ahLst/>
                <a:cxnLst/>
                <a:rect l="l" t="t" r="r" b="b"/>
                <a:pathLst>
                  <a:path w="915" h="1026" extrusionOk="0">
                    <a:moveTo>
                      <a:pt x="914" y="0"/>
                    </a:moveTo>
                    <a:lnTo>
                      <a:pt x="533" y="122"/>
                    </a:lnTo>
                    <a:cubicBezTo>
                      <a:pt x="335" y="183"/>
                      <a:pt x="213" y="411"/>
                      <a:pt x="107" y="579"/>
                    </a:cubicBezTo>
                    <a:lnTo>
                      <a:pt x="0" y="792"/>
                    </a:lnTo>
                    <a:cubicBezTo>
                      <a:pt x="36" y="976"/>
                      <a:pt x="235" y="1026"/>
                      <a:pt x="439" y="1026"/>
                    </a:cubicBezTo>
                    <a:cubicBezTo>
                      <a:pt x="674" y="1026"/>
                      <a:pt x="914" y="960"/>
                      <a:pt x="914" y="960"/>
                    </a:cubicBezTo>
                    <a:lnTo>
                      <a:pt x="914" y="0"/>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2076;p70">
                <a:extLst>
                  <a:ext uri="{FF2B5EF4-FFF2-40B4-BE49-F238E27FC236}">
                    <a16:creationId xmlns:a16="http://schemas.microsoft.com/office/drawing/2014/main" id="{0E1912CE-0D40-01FE-9AF9-D25BAEAB29EB}"/>
                  </a:ext>
                </a:extLst>
              </p:cNvPr>
              <p:cNvSpPr/>
              <p:nvPr/>
            </p:nvSpPr>
            <p:spPr>
              <a:xfrm>
                <a:off x="4881273" y="3084100"/>
                <a:ext cx="54450" cy="78924"/>
              </a:xfrm>
              <a:custGeom>
                <a:avLst/>
                <a:gdLst/>
                <a:ahLst/>
                <a:cxnLst/>
                <a:rect l="l" t="t" r="r" b="b"/>
                <a:pathLst>
                  <a:path w="580" h="945" extrusionOk="0">
                    <a:moveTo>
                      <a:pt x="1" y="0"/>
                    </a:moveTo>
                    <a:lnTo>
                      <a:pt x="1" y="945"/>
                    </a:lnTo>
                    <a:lnTo>
                      <a:pt x="488" y="777"/>
                    </a:lnTo>
                    <a:lnTo>
                      <a:pt x="580" y="244"/>
                    </a:lnTo>
                    <a:lnTo>
                      <a:pt x="1" y="0"/>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 name="Google Shape;2077;p70">
              <a:extLst>
                <a:ext uri="{FF2B5EF4-FFF2-40B4-BE49-F238E27FC236}">
                  <a16:creationId xmlns:a16="http://schemas.microsoft.com/office/drawing/2014/main" id="{5DF8CDE4-FDD5-3B54-B490-A1FEFDDA01A5}"/>
                </a:ext>
              </a:extLst>
            </p:cNvPr>
            <p:cNvGrpSpPr/>
            <p:nvPr/>
          </p:nvGrpSpPr>
          <p:grpSpPr>
            <a:xfrm>
              <a:off x="5312452" y="2658546"/>
              <a:ext cx="654838" cy="749216"/>
              <a:chOff x="1784204" y="2166788"/>
              <a:chExt cx="869061" cy="994315"/>
            </a:xfrm>
          </p:grpSpPr>
          <p:grpSp>
            <p:nvGrpSpPr>
              <p:cNvPr id="1234" name="Google Shape;2078;p70">
                <a:extLst>
                  <a:ext uri="{FF2B5EF4-FFF2-40B4-BE49-F238E27FC236}">
                    <a16:creationId xmlns:a16="http://schemas.microsoft.com/office/drawing/2014/main" id="{C8225780-8477-8141-D669-7F6ABFC1F332}"/>
                  </a:ext>
                </a:extLst>
              </p:cNvPr>
              <p:cNvGrpSpPr/>
              <p:nvPr/>
            </p:nvGrpSpPr>
            <p:grpSpPr>
              <a:xfrm>
                <a:off x="2079399" y="2811289"/>
                <a:ext cx="520419" cy="349813"/>
                <a:chOff x="2079399" y="2811289"/>
                <a:chExt cx="520419" cy="349813"/>
              </a:xfrm>
            </p:grpSpPr>
            <p:sp>
              <p:nvSpPr>
                <p:cNvPr id="1256" name="Google Shape;2079;p70">
                  <a:extLst>
                    <a:ext uri="{FF2B5EF4-FFF2-40B4-BE49-F238E27FC236}">
                      <a16:creationId xmlns:a16="http://schemas.microsoft.com/office/drawing/2014/main" id="{23E169EE-C7AB-2847-F2BD-9EB85BF8D07E}"/>
                    </a:ext>
                  </a:extLst>
                </p:cNvPr>
                <p:cNvSpPr/>
                <p:nvPr/>
              </p:nvSpPr>
              <p:spPr>
                <a:xfrm>
                  <a:off x="2079399" y="2811289"/>
                  <a:ext cx="520419" cy="349813"/>
                </a:xfrm>
                <a:custGeom>
                  <a:avLst/>
                  <a:gdLst/>
                  <a:ahLst/>
                  <a:cxnLst/>
                  <a:rect l="l" t="t" r="r" b="b"/>
                  <a:pathLst>
                    <a:path w="6232" h="4189" extrusionOk="0">
                      <a:moveTo>
                        <a:pt x="4591" y="0"/>
                      </a:moveTo>
                      <a:cubicBezTo>
                        <a:pt x="4421" y="0"/>
                        <a:pt x="4249" y="32"/>
                        <a:pt x="4083" y="98"/>
                      </a:cubicBezTo>
                      <a:lnTo>
                        <a:pt x="1036" y="1378"/>
                      </a:lnTo>
                      <a:cubicBezTo>
                        <a:pt x="335" y="1668"/>
                        <a:pt x="0" y="2460"/>
                        <a:pt x="305" y="3145"/>
                      </a:cubicBezTo>
                      <a:lnTo>
                        <a:pt x="411" y="3359"/>
                      </a:lnTo>
                      <a:cubicBezTo>
                        <a:pt x="619" y="3878"/>
                        <a:pt x="1134" y="4188"/>
                        <a:pt x="1669" y="4188"/>
                      </a:cubicBezTo>
                      <a:cubicBezTo>
                        <a:pt x="1840" y="4188"/>
                        <a:pt x="2013" y="4156"/>
                        <a:pt x="2179" y="4090"/>
                      </a:cubicBezTo>
                      <a:lnTo>
                        <a:pt x="5226" y="2810"/>
                      </a:lnTo>
                      <a:cubicBezTo>
                        <a:pt x="5912" y="2521"/>
                        <a:pt x="6232" y="1729"/>
                        <a:pt x="5942" y="1043"/>
                      </a:cubicBezTo>
                      <a:lnTo>
                        <a:pt x="5851" y="830"/>
                      </a:lnTo>
                      <a:cubicBezTo>
                        <a:pt x="5631" y="310"/>
                        <a:pt x="5123" y="0"/>
                        <a:pt x="45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7" name="Google Shape;2080;p70">
                  <a:extLst>
                    <a:ext uri="{FF2B5EF4-FFF2-40B4-BE49-F238E27FC236}">
                      <a16:creationId xmlns:a16="http://schemas.microsoft.com/office/drawing/2014/main" id="{7A7C238E-6F9E-1FE0-FE41-21CC4F4B1AA5}"/>
                    </a:ext>
                  </a:extLst>
                </p:cNvPr>
                <p:cNvGrpSpPr/>
                <p:nvPr/>
              </p:nvGrpSpPr>
              <p:grpSpPr>
                <a:xfrm>
                  <a:off x="2193886" y="2913584"/>
                  <a:ext cx="296532" cy="156575"/>
                  <a:chOff x="2193886" y="2913584"/>
                  <a:chExt cx="296532" cy="156575"/>
                </a:xfrm>
              </p:grpSpPr>
              <p:sp>
                <p:nvSpPr>
                  <p:cNvPr id="1258" name="Google Shape;2081;p70">
                    <a:extLst>
                      <a:ext uri="{FF2B5EF4-FFF2-40B4-BE49-F238E27FC236}">
                        <a16:creationId xmlns:a16="http://schemas.microsoft.com/office/drawing/2014/main" id="{2623BE62-8FE7-106E-94FB-E6DF76700FD7}"/>
                      </a:ext>
                    </a:extLst>
                  </p:cNvPr>
                  <p:cNvSpPr/>
                  <p:nvPr/>
                </p:nvSpPr>
                <p:spPr>
                  <a:xfrm>
                    <a:off x="2193886" y="2996339"/>
                    <a:ext cx="59875" cy="73821"/>
                  </a:xfrm>
                  <a:custGeom>
                    <a:avLst/>
                    <a:gdLst/>
                    <a:ahLst/>
                    <a:cxnLst/>
                    <a:rect l="l" t="t" r="r" b="b"/>
                    <a:pathLst>
                      <a:path w="717" h="884" extrusionOk="0">
                        <a:moveTo>
                          <a:pt x="625" y="0"/>
                        </a:moveTo>
                        <a:lnTo>
                          <a:pt x="0" y="274"/>
                        </a:lnTo>
                        <a:lnTo>
                          <a:pt x="61" y="396"/>
                        </a:lnTo>
                        <a:lnTo>
                          <a:pt x="290" y="305"/>
                        </a:lnTo>
                        <a:lnTo>
                          <a:pt x="534" y="884"/>
                        </a:lnTo>
                        <a:lnTo>
                          <a:pt x="716" y="808"/>
                        </a:lnTo>
                        <a:lnTo>
                          <a:pt x="457" y="229"/>
                        </a:lnTo>
                        <a:lnTo>
                          <a:pt x="686" y="137"/>
                        </a:lnTo>
                        <a:lnTo>
                          <a:pt x="62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2082;p70">
                    <a:extLst>
                      <a:ext uri="{FF2B5EF4-FFF2-40B4-BE49-F238E27FC236}">
                        <a16:creationId xmlns:a16="http://schemas.microsoft.com/office/drawing/2014/main" id="{F526CA27-E33C-7A22-298F-41BE178196BB}"/>
                      </a:ext>
                    </a:extLst>
                  </p:cNvPr>
                  <p:cNvSpPr/>
                  <p:nvPr/>
                </p:nvSpPr>
                <p:spPr>
                  <a:xfrm>
                    <a:off x="2249835" y="2977216"/>
                    <a:ext cx="82839" cy="71315"/>
                  </a:xfrm>
                  <a:custGeom>
                    <a:avLst/>
                    <a:gdLst/>
                    <a:ahLst/>
                    <a:cxnLst/>
                    <a:rect l="l" t="t" r="r" b="b"/>
                    <a:pathLst>
                      <a:path w="992" h="854" extrusionOk="0">
                        <a:moveTo>
                          <a:pt x="961" y="1"/>
                        </a:moveTo>
                        <a:lnTo>
                          <a:pt x="823" y="61"/>
                        </a:lnTo>
                        <a:lnTo>
                          <a:pt x="839" y="503"/>
                        </a:lnTo>
                        <a:lnTo>
                          <a:pt x="839" y="503"/>
                        </a:lnTo>
                        <a:lnTo>
                          <a:pt x="549" y="168"/>
                        </a:lnTo>
                        <a:lnTo>
                          <a:pt x="427" y="229"/>
                        </a:lnTo>
                        <a:lnTo>
                          <a:pt x="443" y="656"/>
                        </a:lnTo>
                        <a:lnTo>
                          <a:pt x="443" y="656"/>
                        </a:lnTo>
                        <a:lnTo>
                          <a:pt x="153" y="320"/>
                        </a:lnTo>
                        <a:lnTo>
                          <a:pt x="1" y="397"/>
                        </a:lnTo>
                        <a:lnTo>
                          <a:pt x="443" y="854"/>
                        </a:lnTo>
                        <a:lnTo>
                          <a:pt x="595" y="808"/>
                        </a:lnTo>
                        <a:lnTo>
                          <a:pt x="580" y="397"/>
                        </a:lnTo>
                        <a:lnTo>
                          <a:pt x="839" y="686"/>
                        </a:lnTo>
                        <a:lnTo>
                          <a:pt x="991" y="625"/>
                        </a:lnTo>
                        <a:lnTo>
                          <a:pt x="96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2083;p70">
                    <a:extLst>
                      <a:ext uri="{FF2B5EF4-FFF2-40B4-BE49-F238E27FC236}">
                        <a16:creationId xmlns:a16="http://schemas.microsoft.com/office/drawing/2014/main" id="{8D725DF5-43E9-23FE-6298-DE0D9B862C14}"/>
                      </a:ext>
                    </a:extLst>
                  </p:cNvPr>
                  <p:cNvSpPr/>
                  <p:nvPr/>
                </p:nvSpPr>
                <p:spPr>
                  <a:xfrm>
                    <a:off x="2337601" y="2961768"/>
                    <a:ext cx="54864" cy="51107"/>
                  </a:xfrm>
                  <a:custGeom>
                    <a:avLst/>
                    <a:gdLst/>
                    <a:ahLst/>
                    <a:cxnLst/>
                    <a:rect l="l" t="t" r="r" b="b"/>
                    <a:pathLst>
                      <a:path w="657" h="612" extrusionOk="0">
                        <a:moveTo>
                          <a:pt x="305" y="149"/>
                        </a:moveTo>
                        <a:cubicBezTo>
                          <a:pt x="360" y="149"/>
                          <a:pt x="412" y="179"/>
                          <a:pt x="443" y="231"/>
                        </a:cubicBezTo>
                        <a:lnTo>
                          <a:pt x="169" y="338"/>
                        </a:lnTo>
                        <a:cubicBezTo>
                          <a:pt x="169" y="277"/>
                          <a:pt x="184" y="201"/>
                          <a:pt x="230" y="170"/>
                        </a:cubicBezTo>
                        <a:cubicBezTo>
                          <a:pt x="254" y="156"/>
                          <a:pt x="280" y="149"/>
                          <a:pt x="305" y="149"/>
                        </a:cubicBezTo>
                        <a:close/>
                        <a:moveTo>
                          <a:pt x="364" y="0"/>
                        </a:moveTo>
                        <a:cubicBezTo>
                          <a:pt x="320" y="0"/>
                          <a:pt x="274" y="11"/>
                          <a:pt x="230" y="33"/>
                        </a:cubicBezTo>
                        <a:lnTo>
                          <a:pt x="199" y="33"/>
                        </a:lnTo>
                        <a:cubicBezTo>
                          <a:pt x="47" y="109"/>
                          <a:pt x="1" y="277"/>
                          <a:pt x="47" y="429"/>
                        </a:cubicBezTo>
                        <a:cubicBezTo>
                          <a:pt x="77" y="505"/>
                          <a:pt x="123" y="551"/>
                          <a:pt x="199" y="582"/>
                        </a:cubicBezTo>
                        <a:cubicBezTo>
                          <a:pt x="247" y="602"/>
                          <a:pt x="297" y="611"/>
                          <a:pt x="344" y="611"/>
                        </a:cubicBezTo>
                        <a:cubicBezTo>
                          <a:pt x="478" y="611"/>
                          <a:pt x="600" y="537"/>
                          <a:pt x="656" y="414"/>
                        </a:cubicBezTo>
                        <a:lnTo>
                          <a:pt x="534" y="353"/>
                        </a:lnTo>
                        <a:cubicBezTo>
                          <a:pt x="504" y="414"/>
                          <a:pt x="473" y="445"/>
                          <a:pt x="412" y="475"/>
                        </a:cubicBezTo>
                        <a:cubicBezTo>
                          <a:pt x="387" y="485"/>
                          <a:pt x="360" y="490"/>
                          <a:pt x="333" y="490"/>
                        </a:cubicBezTo>
                        <a:cubicBezTo>
                          <a:pt x="280" y="490"/>
                          <a:pt x="230" y="470"/>
                          <a:pt x="199" y="429"/>
                        </a:cubicBezTo>
                        <a:lnTo>
                          <a:pt x="626" y="262"/>
                        </a:lnTo>
                        <a:cubicBezTo>
                          <a:pt x="626" y="246"/>
                          <a:pt x="626" y="231"/>
                          <a:pt x="641" y="186"/>
                        </a:cubicBezTo>
                        <a:lnTo>
                          <a:pt x="626" y="170"/>
                        </a:lnTo>
                        <a:cubicBezTo>
                          <a:pt x="572" y="62"/>
                          <a:pt x="472" y="0"/>
                          <a:pt x="36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2084;p70">
                    <a:extLst>
                      <a:ext uri="{FF2B5EF4-FFF2-40B4-BE49-F238E27FC236}">
                        <a16:creationId xmlns:a16="http://schemas.microsoft.com/office/drawing/2014/main" id="{54F16A5B-0473-1C5A-CDE9-C6E1761BE288}"/>
                      </a:ext>
                    </a:extLst>
                  </p:cNvPr>
                  <p:cNvSpPr/>
                  <p:nvPr/>
                </p:nvSpPr>
                <p:spPr>
                  <a:xfrm>
                    <a:off x="2389792" y="2941142"/>
                    <a:ext cx="57370" cy="50606"/>
                  </a:xfrm>
                  <a:custGeom>
                    <a:avLst/>
                    <a:gdLst/>
                    <a:ahLst/>
                    <a:cxnLst/>
                    <a:rect l="l" t="t" r="r" b="b"/>
                    <a:pathLst>
                      <a:path w="687" h="606" extrusionOk="0">
                        <a:moveTo>
                          <a:pt x="335" y="131"/>
                        </a:moveTo>
                        <a:cubicBezTo>
                          <a:pt x="389" y="131"/>
                          <a:pt x="435" y="159"/>
                          <a:pt x="458" y="204"/>
                        </a:cubicBezTo>
                        <a:lnTo>
                          <a:pt x="199" y="326"/>
                        </a:lnTo>
                        <a:cubicBezTo>
                          <a:pt x="168" y="250"/>
                          <a:pt x="214" y="174"/>
                          <a:pt x="275" y="143"/>
                        </a:cubicBezTo>
                        <a:cubicBezTo>
                          <a:pt x="295" y="135"/>
                          <a:pt x="316" y="131"/>
                          <a:pt x="335" y="131"/>
                        </a:cubicBezTo>
                        <a:close/>
                        <a:moveTo>
                          <a:pt x="376" y="0"/>
                        </a:moveTo>
                        <a:cubicBezTo>
                          <a:pt x="328" y="0"/>
                          <a:pt x="278" y="12"/>
                          <a:pt x="229" y="36"/>
                        </a:cubicBezTo>
                        <a:lnTo>
                          <a:pt x="214" y="36"/>
                        </a:lnTo>
                        <a:cubicBezTo>
                          <a:pt x="62" y="113"/>
                          <a:pt x="1" y="280"/>
                          <a:pt x="62" y="433"/>
                        </a:cubicBezTo>
                        <a:cubicBezTo>
                          <a:pt x="92" y="509"/>
                          <a:pt x="153" y="539"/>
                          <a:pt x="229" y="585"/>
                        </a:cubicBezTo>
                        <a:cubicBezTo>
                          <a:pt x="267" y="599"/>
                          <a:pt x="308" y="606"/>
                          <a:pt x="349" y="606"/>
                        </a:cubicBezTo>
                        <a:cubicBezTo>
                          <a:pt x="487" y="606"/>
                          <a:pt x="627" y="528"/>
                          <a:pt x="686" y="387"/>
                        </a:cubicBezTo>
                        <a:lnTo>
                          <a:pt x="549" y="341"/>
                        </a:lnTo>
                        <a:cubicBezTo>
                          <a:pt x="534" y="387"/>
                          <a:pt x="488" y="433"/>
                          <a:pt x="442" y="448"/>
                        </a:cubicBezTo>
                        <a:cubicBezTo>
                          <a:pt x="412" y="466"/>
                          <a:pt x="380" y="474"/>
                          <a:pt x="349" y="474"/>
                        </a:cubicBezTo>
                        <a:cubicBezTo>
                          <a:pt x="301" y="474"/>
                          <a:pt x="257" y="454"/>
                          <a:pt x="229" y="417"/>
                        </a:cubicBezTo>
                        <a:lnTo>
                          <a:pt x="656" y="250"/>
                        </a:lnTo>
                        <a:lnTo>
                          <a:pt x="641" y="189"/>
                        </a:lnTo>
                        <a:lnTo>
                          <a:pt x="625" y="158"/>
                        </a:lnTo>
                        <a:cubicBezTo>
                          <a:pt x="573" y="54"/>
                          <a:pt x="479" y="0"/>
                          <a:pt x="3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2085;p70">
                    <a:extLst>
                      <a:ext uri="{FF2B5EF4-FFF2-40B4-BE49-F238E27FC236}">
                        <a16:creationId xmlns:a16="http://schemas.microsoft.com/office/drawing/2014/main" id="{297F09D7-23D8-40B5-456C-F56C22D5B38D}"/>
                      </a:ext>
                    </a:extLst>
                  </p:cNvPr>
                  <p:cNvSpPr/>
                  <p:nvPr/>
                </p:nvSpPr>
                <p:spPr>
                  <a:xfrm>
                    <a:off x="2438142" y="2913584"/>
                    <a:ext cx="52276" cy="58372"/>
                  </a:xfrm>
                  <a:custGeom>
                    <a:avLst/>
                    <a:gdLst/>
                    <a:ahLst/>
                    <a:cxnLst/>
                    <a:rect l="l" t="t" r="r" b="b"/>
                    <a:pathLst>
                      <a:path w="626" h="699" extrusionOk="0">
                        <a:moveTo>
                          <a:pt x="168" y="1"/>
                        </a:moveTo>
                        <a:lnTo>
                          <a:pt x="16" y="62"/>
                        </a:lnTo>
                        <a:lnTo>
                          <a:pt x="77" y="199"/>
                        </a:lnTo>
                        <a:lnTo>
                          <a:pt x="1" y="229"/>
                        </a:lnTo>
                        <a:lnTo>
                          <a:pt x="46" y="366"/>
                        </a:lnTo>
                        <a:lnTo>
                          <a:pt x="123" y="321"/>
                        </a:lnTo>
                        <a:lnTo>
                          <a:pt x="229" y="549"/>
                        </a:lnTo>
                        <a:cubicBezTo>
                          <a:pt x="229" y="580"/>
                          <a:pt x="244" y="580"/>
                          <a:pt x="244" y="595"/>
                        </a:cubicBezTo>
                        <a:cubicBezTo>
                          <a:pt x="286" y="658"/>
                          <a:pt x="350" y="699"/>
                          <a:pt x="415" y="699"/>
                        </a:cubicBezTo>
                        <a:cubicBezTo>
                          <a:pt x="445" y="699"/>
                          <a:pt x="475" y="690"/>
                          <a:pt x="503" y="671"/>
                        </a:cubicBezTo>
                        <a:cubicBezTo>
                          <a:pt x="549" y="641"/>
                          <a:pt x="580" y="610"/>
                          <a:pt x="625" y="580"/>
                        </a:cubicBezTo>
                        <a:lnTo>
                          <a:pt x="534" y="519"/>
                        </a:lnTo>
                        <a:cubicBezTo>
                          <a:pt x="503" y="534"/>
                          <a:pt x="488" y="534"/>
                          <a:pt x="473" y="549"/>
                        </a:cubicBezTo>
                        <a:lnTo>
                          <a:pt x="458" y="549"/>
                        </a:lnTo>
                        <a:cubicBezTo>
                          <a:pt x="412" y="549"/>
                          <a:pt x="382" y="534"/>
                          <a:pt x="382" y="504"/>
                        </a:cubicBezTo>
                        <a:lnTo>
                          <a:pt x="275" y="275"/>
                        </a:lnTo>
                        <a:lnTo>
                          <a:pt x="412" y="214"/>
                        </a:lnTo>
                        <a:lnTo>
                          <a:pt x="351" y="77"/>
                        </a:lnTo>
                        <a:lnTo>
                          <a:pt x="229" y="138"/>
                        </a:lnTo>
                        <a:lnTo>
                          <a:pt x="16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35" name="Google Shape;2086;p70">
                <a:extLst>
                  <a:ext uri="{FF2B5EF4-FFF2-40B4-BE49-F238E27FC236}">
                    <a16:creationId xmlns:a16="http://schemas.microsoft.com/office/drawing/2014/main" id="{281AEB4D-99C5-37BE-E83A-9F85232B32B2}"/>
                  </a:ext>
                </a:extLst>
              </p:cNvPr>
              <p:cNvGrpSpPr/>
              <p:nvPr/>
            </p:nvGrpSpPr>
            <p:grpSpPr>
              <a:xfrm>
                <a:off x="1784204" y="2595258"/>
                <a:ext cx="801588" cy="317412"/>
                <a:chOff x="1784204" y="2595258"/>
                <a:chExt cx="801588" cy="317412"/>
              </a:xfrm>
            </p:grpSpPr>
            <p:sp>
              <p:nvSpPr>
                <p:cNvPr id="1248" name="Google Shape;2087;p70">
                  <a:extLst>
                    <a:ext uri="{FF2B5EF4-FFF2-40B4-BE49-F238E27FC236}">
                      <a16:creationId xmlns:a16="http://schemas.microsoft.com/office/drawing/2014/main" id="{D286AA06-1BAA-F800-6578-3FCF95769ABD}"/>
                    </a:ext>
                  </a:extLst>
                </p:cNvPr>
                <p:cNvSpPr/>
                <p:nvPr/>
              </p:nvSpPr>
              <p:spPr>
                <a:xfrm>
                  <a:off x="1784204" y="2595258"/>
                  <a:ext cx="801588" cy="317412"/>
                </a:xfrm>
                <a:custGeom>
                  <a:avLst/>
                  <a:gdLst/>
                  <a:ahLst/>
                  <a:cxnLst/>
                  <a:rect l="l" t="t" r="r" b="b"/>
                  <a:pathLst>
                    <a:path w="9599" h="3801" extrusionOk="0">
                      <a:moveTo>
                        <a:pt x="761" y="0"/>
                      </a:moveTo>
                      <a:cubicBezTo>
                        <a:pt x="499" y="0"/>
                        <a:pt x="288" y="176"/>
                        <a:pt x="259" y="430"/>
                      </a:cubicBezTo>
                      <a:lnTo>
                        <a:pt x="31" y="2198"/>
                      </a:lnTo>
                      <a:cubicBezTo>
                        <a:pt x="0" y="2457"/>
                        <a:pt x="183" y="2716"/>
                        <a:pt x="457" y="2746"/>
                      </a:cubicBezTo>
                      <a:lnTo>
                        <a:pt x="8776" y="3797"/>
                      </a:lnTo>
                      <a:cubicBezTo>
                        <a:pt x="8796" y="3800"/>
                        <a:pt x="8816" y="3801"/>
                        <a:pt x="8836" y="3801"/>
                      </a:cubicBezTo>
                      <a:cubicBezTo>
                        <a:pt x="9085" y="3801"/>
                        <a:pt x="9296" y="3625"/>
                        <a:pt x="9325" y="3371"/>
                      </a:cubicBezTo>
                      <a:lnTo>
                        <a:pt x="9553" y="1604"/>
                      </a:lnTo>
                      <a:cubicBezTo>
                        <a:pt x="9599" y="1345"/>
                        <a:pt x="9401" y="1086"/>
                        <a:pt x="9142" y="1055"/>
                      </a:cubicBezTo>
                      <a:lnTo>
                        <a:pt x="823" y="4"/>
                      </a:lnTo>
                      <a:cubicBezTo>
                        <a:pt x="802" y="2"/>
                        <a:pt x="781" y="0"/>
                        <a:pt x="7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9" name="Google Shape;2088;p70">
                  <a:extLst>
                    <a:ext uri="{FF2B5EF4-FFF2-40B4-BE49-F238E27FC236}">
                      <a16:creationId xmlns:a16="http://schemas.microsoft.com/office/drawing/2014/main" id="{AF8F0E85-21C1-BF14-D942-8A62DCEF6E76}"/>
                    </a:ext>
                  </a:extLst>
                </p:cNvPr>
                <p:cNvGrpSpPr/>
                <p:nvPr/>
              </p:nvGrpSpPr>
              <p:grpSpPr>
                <a:xfrm>
                  <a:off x="2001738" y="2690957"/>
                  <a:ext cx="367763" cy="118413"/>
                  <a:chOff x="2001738" y="2690957"/>
                  <a:chExt cx="367763" cy="118413"/>
                </a:xfrm>
              </p:grpSpPr>
              <p:sp>
                <p:nvSpPr>
                  <p:cNvPr id="1250" name="Google Shape;2089;p70">
                    <a:extLst>
                      <a:ext uri="{FF2B5EF4-FFF2-40B4-BE49-F238E27FC236}">
                        <a16:creationId xmlns:a16="http://schemas.microsoft.com/office/drawing/2014/main" id="{88095D2E-F243-61CB-71E0-716106B1F998}"/>
                      </a:ext>
                    </a:extLst>
                  </p:cNvPr>
                  <p:cNvSpPr/>
                  <p:nvPr/>
                </p:nvSpPr>
                <p:spPr>
                  <a:xfrm>
                    <a:off x="2001738" y="2690957"/>
                    <a:ext cx="67558" cy="76409"/>
                  </a:xfrm>
                  <a:custGeom>
                    <a:avLst/>
                    <a:gdLst/>
                    <a:ahLst/>
                    <a:cxnLst/>
                    <a:rect l="l" t="t" r="r" b="b"/>
                    <a:pathLst>
                      <a:path w="809" h="915" extrusionOk="0">
                        <a:moveTo>
                          <a:pt x="123" y="0"/>
                        </a:moveTo>
                        <a:lnTo>
                          <a:pt x="1" y="899"/>
                        </a:lnTo>
                        <a:lnTo>
                          <a:pt x="214" y="915"/>
                        </a:lnTo>
                        <a:lnTo>
                          <a:pt x="244" y="595"/>
                        </a:lnTo>
                        <a:lnTo>
                          <a:pt x="671" y="656"/>
                        </a:lnTo>
                        <a:lnTo>
                          <a:pt x="686" y="473"/>
                        </a:lnTo>
                        <a:lnTo>
                          <a:pt x="275" y="442"/>
                        </a:lnTo>
                        <a:lnTo>
                          <a:pt x="305" y="199"/>
                        </a:lnTo>
                        <a:lnTo>
                          <a:pt x="778" y="244"/>
                        </a:lnTo>
                        <a:lnTo>
                          <a:pt x="808" y="92"/>
                        </a:lnTo>
                        <a:lnTo>
                          <a:pt x="12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2090;p70">
                    <a:extLst>
                      <a:ext uri="{FF2B5EF4-FFF2-40B4-BE49-F238E27FC236}">
                        <a16:creationId xmlns:a16="http://schemas.microsoft.com/office/drawing/2014/main" id="{A5B4B66B-45FE-0974-C6B9-F1392F068FE6}"/>
                      </a:ext>
                    </a:extLst>
                  </p:cNvPr>
                  <p:cNvSpPr/>
                  <p:nvPr/>
                </p:nvSpPr>
                <p:spPr>
                  <a:xfrm>
                    <a:off x="2066622" y="2716343"/>
                    <a:ext cx="63716" cy="62547"/>
                  </a:xfrm>
                  <a:custGeom>
                    <a:avLst/>
                    <a:gdLst/>
                    <a:ahLst/>
                    <a:cxnLst/>
                    <a:rect l="l" t="t" r="r" b="b"/>
                    <a:pathLst>
                      <a:path w="763" h="749" extrusionOk="0">
                        <a:moveTo>
                          <a:pt x="427" y="199"/>
                        </a:moveTo>
                        <a:cubicBezTo>
                          <a:pt x="519" y="214"/>
                          <a:pt x="580" y="306"/>
                          <a:pt x="564" y="397"/>
                        </a:cubicBezTo>
                        <a:cubicBezTo>
                          <a:pt x="540" y="495"/>
                          <a:pt x="486" y="563"/>
                          <a:pt x="411" y="563"/>
                        </a:cubicBezTo>
                        <a:cubicBezTo>
                          <a:pt x="393" y="563"/>
                          <a:pt x="372" y="559"/>
                          <a:pt x="351" y="550"/>
                        </a:cubicBezTo>
                        <a:cubicBezTo>
                          <a:pt x="275" y="534"/>
                          <a:pt x="214" y="458"/>
                          <a:pt x="214" y="382"/>
                        </a:cubicBezTo>
                        <a:cubicBezTo>
                          <a:pt x="214" y="291"/>
                          <a:pt x="290" y="199"/>
                          <a:pt x="412" y="199"/>
                        </a:cubicBezTo>
                        <a:close/>
                        <a:moveTo>
                          <a:pt x="383" y="0"/>
                        </a:moveTo>
                        <a:cubicBezTo>
                          <a:pt x="184" y="0"/>
                          <a:pt x="30" y="148"/>
                          <a:pt x="1" y="352"/>
                        </a:cubicBezTo>
                        <a:lnTo>
                          <a:pt x="1" y="367"/>
                        </a:lnTo>
                        <a:cubicBezTo>
                          <a:pt x="1" y="580"/>
                          <a:pt x="153" y="748"/>
                          <a:pt x="351" y="748"/>
                        </a:cubicBezTo>
                        <a:cubicBezTo>
                          <a:pt x="361" y="748"/>
                          <a:pt x="371" y="749"/>
                          <a:pt x="380" y="749"/>
                        </a:cubicBezTo>
                        <a:cubicBezTo>
                          <a:pt x="580" y="749"/>
                          <a:pt x="733" y="601"/>
                          <a:pt x="747" y="397"/>
                        </a:cubicBezTo>
                        <a:cubicBezTo>
                          <a:pt x="763" y="199"/>
                          <a:pt x="610" y="16"/>
                          <a:pt x="412" y="1"/>
                        </a:cubicBezTo>
                        <a:cubicBezTo>
                          <a:pt x="402" y="0"/>
                          <a:pt x="393" y="0"/>
                          <a:pt x="3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2091;p70">
                    <a:extLst>
                      <a:ext uri="{FF2B5EF4-FFF2-40B4-BE49-F238E27FC236}">
                        <a16:creationId xmlns:a16="http://schemas.microsoft.com/office/drawing/2014/main" id="{637E53A3-A72E-A068-B000-A2AAF6BE9C33}"/>
                      </a:ext>
                    </a:extLst>
                  </p:cNvPr>
                  <p:cNvSpPr/>
                  <p:nvPr/>
                </p:nvSpPr>
                <p:spPr>
                  <a:xfrm>
                    <a:off x="2136601" y="2703650"/>
                    <a:ext cx="28059" cy="81503"/>
                  </a:xfrm>
                  <a:custGeom>
                    <a:avLst/>
                    <a:gdLst/>
                    <a:ahLst/>
                    <a:cxnLst/>
                    <a:rect l="l" t="t" r="r" b="b"/>
                    <a:pathLst>
                      <a:path w="336" h="976" extrusionOk="0">
                        <a:moveTo>
                          <a:pt x="138" y="1"/>
                        </a:moveTo>
                        <a:lnTo>
                          <a:pt x="1" y="961"/>
                        </a:lnTo>
                        <a:lnTo>
                          <a:pt x="214" y="976"/>
                        </a:lnTo>
                        <a:lnTo>
                          <a:pt x="336" y="16"/>
                        </a:lnTo>
                        <a:lnTo>
                          <a:pt x="13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2092;p70">
                    <a:extLst>
                      <a:ext uri="{FF2B5EF4-FFF2-40B4-BE49-F238E27FC236}">
                        <a16:creationId xmlns:a16="http://schemas.microsoft.com/office/drawing/2014/main" id="{9E284765-CA04-637D-5A4D-40BA02B5C86C}"/>
                      </a:ext>
                    </a:extLst>
                  </p:cNvPr>
                  <p:cNvSpPr/>
                  <p:nvPr/>
                </p:nvSpPr>
                <p:spPr>
                  <a:xfrm>
                    <a:off x="2168417" y="2708743"/>
                    <a:ext cx="28059" cy="81503"/>
                  </a:xfrm>
                  <a:custGeom>
                    <a:avLst/>
                    <a:gdLst/>
                    <a:ahLst/>
                    <a:cxnLst/>
                    <a:rect l="l" t="t" r="r" b="b"/>
                    <a:pathLst>
                      <a:path w="336" h="976" extrusionOk="0">
                        <a:moveTo>
                          <a:pt x="138" y="1"/>
                        </a:moveTo>
                        <a:lnTo>
                          <a:pt x="1" y="930"/>
                        </a:lnTo>
                        <a:lnTo>
                          <a:pt x="199" y="976"/>
                        </a:lnTo>
                        <a:lnTo>
                          <a:pt x="336" y="16"/>
                        </a:lnTo>
                        <a:lnTo>
                          <a:pt x="13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2093;p70">
                    <a:extLst>
                      <a:ext uri="{FF2B5EF4-FFF2-40B4-BE49-F238E27FC236}">
                        <a16:creationId xmlns:a16="http://schemas.microsoft.com/office/drawing/2014/main" id="{7B6D0872-CF27-FE3C-AF85-207D29BEF33C}"/>
                      </a:ext>
                    </a:extLst>
                  </p:cNvPr>
                  <p:cNvSpPr/>
                  <p:nvPr/>
                </p:nvSpPr>
                <p:spPr>
                  <a:xfrm>
                    <a:off x="2198980" y="2732626"/>
                    <a:ext cx="64969" cy="61796"/>
                  </a:xfrm>
                  <a:custGeom>
                    <a:avLst/>
                    <a:gdLst/>
                    <a:ahLst/>
                    <a:cxnLst/>
                    <a:rect l="l" t="t" r="r" b="b"/>
                    <a:pathLst>
                      <a:path w="778" h="740" extrusionOk="0">
                        <a:moveTo>
                          <a:pt x="396" y="233"/>
                        </a:moveTo>
                        <a:cubicBezTo>
                          <a:pt x="488" y="233"/>
                          <a:pt x="564" y="324"/>
                          <a:pt x="564" y="416"/>
                        </a:cubicBezTo>
                        <a:lnTo>
                          <a:pt x="549" y="431"/>
                        </a:lnTo>
                        <a:cubicBezTo>
                          <a:pt x="549" y="510"/>
                          <a:pt x="480" y="589"/>
                          <a:pt x="402" y="589"/>
                        </a:cubicBezTo>
                        <a:cubicBezTo>
                          <a:pt x="390" y="589"/>
                          <a:pt x="378" y="587"/>
                          <a:pt x="366" y="583"/>
                        </a:cubicBezTo>
                        <a:cubicBezTo>
                          <a:pt x="259" y="568"/>
                          <a:pt x="214" y="492"/>
                          <a:pt x="214" y="400"/>
                        </a:cubicBezTo>
                        <a:cubicBezTo>
                          <a:pt x="214" y="309"/>
                          <a:pt x="305" y="233"/>
                          <a:pt x="396" y="233"/>
                        </a:cubicBezTo>
                        <a:close/>
                        <a:moveTo>
                          <a:pt x="373" y="0"/>
                        </a:moveTo>
                        <a:cubicBezTo>
                          <a:pt x="186" y="0"/>
                          <a:pt x="43" y="144"/>
                          <a:pt x="16" y="339"/>
                        </a:cubicBezTo>
                        <a:lnTo>
                          <a:pt x="0" y="355"/>
                        </a:lnTo>
                        <a:cubicBezTo>
                          <a:pt x="0" y="568"/>
                          <a:pt x="153" y="720"/>
                          <a:pt x="351" y="736"/>
                        </a:cubicBezTo>
                        <a:lnTo>
                          <a:pt x="366" y="736"/>
                        </a:lnTo>
                        <a:cubicBezTo>
                          <a:pt x="383" y="738"/>
                          <a:pt x="400" y="739"/>
                          <a:pt x="416" y="739"/>
                        </a:cubicBezTo>
                        <a:cubicBezTo>
                          <a:pt x="594" y="739"/>
                          <a:pt x="748" y="595"/>
                          <a:pt x="762" y="400"/>
                        </a:cubicBezTo>
                        <a:cubicBezTo>
                          <a:pt x="777" y="187"/>
                          <a:pt x="625" y="19"/>
                          <a:pt x="427" y="4"/>
                        </a:cubicBezTo>
                        <a:cubicBezTo>
                          <a:pt x="409" y="2"/>
                          <a:pt x="391" y="0"/>
                          <a:pt x="3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2094;p70">
                    <a:extLst>
                      <a:ext uri="{FF2B5EF4-FFF2-40B4-BE49-F238E27FC236}">
                        <a16:creationId xmlns:a16="http://schemas.microsoft.com/office/drawing/2014/main" id="{3FB66569-E9CF-16BB-7CF1-D291C174810F}"/>
                      </a:ext>
                    </a:extLst>
                  </p:cNvPr>
                  <p:cNvSpPr/>
                  <p:nvPr/>
                </p:nvSpPr>
                <p:spPr>
                  <a:xfrm>
                    <a:off x="2270211" y="2741812"/>
                    <a:ext cx="99290" cy="67558"/>
                  </a:xfrm>
                  <a:custGeom>
                    <a:avLst/>
                    <a:gdLst/>
                    <a:ahLst/>
                    <a:cxnLst/>
                    <a:rect l="l" t="t" r="r" b="b"/>
                    <a:pathLst>
                      <a:path w="1189" h="809" extrusionOk="0">
                        <a:moveTo>
                          <a:pt x="0" y="1"/>
                        </a:moveTo>
                        <a:lnTo>
                          <a:pt x="153" y="702"/>
                        </a:lnTo>
                        <a:lnTo>
                          <a:pt x="351" y="747"/>
                        </a:lnTo>
                        <a:lnTo>
                          <a:pt x="564" y="321"/>
                        </a:lnTo>
                        <a:lnTo>
                          <a:pt x="671" y="778"/>
                        </a:lnTo>
                        <a:lnTo>
                          <a:pt x="854" y="808"/>
                        </a:lnTo>
                        <a:lnTo>
                          <a:pt x="1189" y="153"/>
                        </a:lnTo>
                        <a:lnTo>
                          <a:pt x="1021" y="123"/>
                        </a:lnTo>
                        <a:lnTo>
                          <a:pt x="793" y="580"/>
                        </a:lnTo>
                        <a:lnTo>
                          <a:pt x="686" y="77"/>
                        </a:lnTo>
                        <a:lnTo>
                          <a:pt x="519" y="62"/>
                        </a:lnTo>
                        <a:lnTo>
                          <a:pt x="290" y="504"/>
                        </a:lnTo>
                        <a:lnTo>
                          <a:pt x="183" y="16"/>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36" name="Google Shape;2095;p70">
                <a:extLst>
                  <a:ext uri="{FF2B5EF4-FFF2-40B4-BE49-F238E27FC236}">
                    <a16:creationId xmlns:a16="http://schemas.microsoft.com/office/drawing/2014/main" id="{9994DF2E-1EFC-C49A-1BFE-46F1B207A1C4}"/>
                  </a:ext>
                </a:extLst>
              </p:cNvPr>
              <p:cNvGrpSpPr/>
              <p:nvPr/>
            </p:nvGrpSpPr>
            <p:grpSpPr>
              <a:xfrm>
                <a:off x="1889756" y="2166788"/>
                <a:ext cx="763509" cy="657872"/>
                <a:chOff x="1889756" y="2166788"/>
                <a:chExt cx="763509" cy="657872"/>
              </a:xfrm>
            </p:grpSpPr>
            <p:sp>
              <p:nvSpPr>
                <p:cNvPr id="1237" name="Google Shape;2096;p70">
                  <a:extLst>
                    <a:ext uri="{FF2B5EF4-FFF2-40B4-BE49-F238E27FC236}">
                      <a16:creationId xmlns:a16="http://schemas.microsoft.com/office/drawing/2014/main" id="{B5E987A9-D87A-A27A-627A-455305D7A391}"/>
                    </a:ext>
                  </a:extLst>
                </p:cNvPr>
                <p:cNvSpPr/>
                <p:nvPr/>
              </p:nvSpPr>
              <p:spPr>
                <a:xfrm>
                  <a:off x="1889756" y="2166788"/>
                  <a:ext cx="763509" cy="657872"/>
                </a:xfrm>
                <a:custGeom>
                  <a:avLst/>
                  <a:gdLst/>
                  <a:ahLst/>
                  <a:cxnLst/>
                  <a:rect l="l" t="t" r="r" b="b"/>
                  <a:pathLst>
                    <a:path w="9143" h="7878" extrusionOk="0">
                      <a:moveTo>
                        <a:pt x="1677" y="0"/>
                      </a:moveTo>
                      <a:lnTo>
                        <a:pt x="1" y="2209"/>
                      </a:lnTo>
                      <a:lnTo>
                        <a:pt x="7467" y="7877"/>
                      </a:lnTo>
                      <a:lnTo>
                        <a:pt x="9142" y="5668"/>
                      </a:lnTo>
                      <a:lnTo>
                        <a:pt x="16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8" name="Google Shape;2097;p70">
                  <a:extLst>
                    <a:ext uri="{FF2B5EF4-FFF2-40B4-BE49-F238E27FC236}">
                      <a16:creationId xmlns:a16="http://schemas.microsoft.com/office/drawing/2014/main" id="{9E88254A-3C05-B71D-5C2C-F5258EA36488}"/>
                    </a:ext>
                  </a:extLst>
                </p:cNvPr>
                <p:cNvGrpSpPr/>
                <p:nvPr/>
              </p:nvGrpSpPr>
              <p:grpSpPr>
                <a:xfrm>
                  <a:off x="1999233" y="2274761"/>
                  <a:ext cx="550976" cy="441750"/>
                  <a:chOff x="1999233" y="2274761"/>
                  <a:chExt cx="550976" cy="441750"/>
                </a:xfrm>
              </p:grpSpPr>
              <p:sp>
                <p:nvSpPr>
                  <p:cNvPr id="1239" name="Google Shape;2098;p70">
                    <a:extLst>
                      <a:ext uri="{FF2B5EF4-FFF2-40B4-BE49-F238E27FC236}">
                        <a16:creationId xmlns:a16="http://schemas.microsoft.com/office/drawing/2014/main" id="{7F5BE27B-F620-F91B-9123-AFEE1A4BE787}"/>
                      </a:ext>
                    </a:extLst>
                  </p:cNvPr>
                  <p:cNvSpPr/>
                  <p:nvPr/>
                </p:nvSpPr>
                <p:spPr>
                  <a:xfrm>
                    <a:off x="1999233" y="2274761"/>
                    <a:ext cx="84009" cy="80585"/>
                  </a:xfrm>
                  <a:custGeom>
                    <a:avLst/>
                    <a:gdLst/>
                    <a:ahLst/>
                    <a:cxnLst/>
                    <a:rect l="l" t="t" r="r" b="b"/>
                    <a:pathLst>
                      <a:path w="1006" h="965" extrusionOk="0">
                        <a:moveTo>
                          <a:pt x="517" y="0"/>
                        </a:moveTo>
                        <a:cubicBezTo>
                          <a:pt x="434" y="0"/>
                          <a:pt x="367" y="39"/>
                          <a:pt x="320" y="109"/>
                        </a:cubicBezTo>
                        <a:cubicBezTo>
                          <a:pt x="122" y="383"/>
                          <a:pt x="610" y="612"/>
                          <a:pt x="503" y="734"/>
                        </a:cubicBezTo>
                        <a:cubicBezTo>
                          <a:pt x="496" y="762"/>
                          <a:pt x="475" y="778"/>
                          <a:pt x="445" y="778"/>
                        </a:cubicBezTo>
                        <a:cubicBezTo>
                          <a:pt x="412" y="778"/>
                          <a:pt x="368" y="759"/>
                          <a:pt x="320" y="718"/>
                        </a:cubicBezTo>
                        <a:cubicBezTo>
                          <a:pt x="244" y="657"/>
                          <a:pt x="183" y="566"/>
                          <a:pt x="153" y="475"/>
                        </a:cubicBezTo>
                        <a:lnTo>
                          <a:pt x="0" y="551"/>
                        </a:lnTo>
                        <a:cubicBezTo>
                          <a:pt x="31" y="688"/>
                          <a:pt x="107" y="779"/>
                          <a:pt x="229" y="856"/>
                        </a:cubicBezTo>
                        <a:cubicBezTo>
                          <a:pt x="325" y="930"/>
                          <a:pt x="418" y="964"/>
                          <a:pt x="498" y="964"/>
                        </a:cubicBezTo>
                        <a:cubicBezTo>
                          <a:pt x="583" y="964"/>
                          <a:pt x="654" y="926"/>
                          <a:pt x="701" y="856"/>
                        </a:cubicBezTo>
                        <a:cubicBezTo>
                          <a:pt x="884" y="581"/>
                          <a:pt x="412" y="353"/>
                          <a:pt x="503" y="231"/>
                        </a:cubicBezTo>
                        <a:cubicBezTo>
                          <a:pt x="518" y="208"/>
                          <a:pt x="545" y="193"/>
                          <a:pt x="579" y="193"/>
                        </a:cubicBezTo>
                        <a:cubicBezTo>
                          <a:pt x="613" y="193"/>
                          <a:pt x="655" y="208"/>
                          <a:pt x="701" y="246"/>
                        </a:cubicBezTo>
                        <a:cubicBezTo>
                          <a:pt x="762" y="307"/>
                          <a:pt x="808" y="383"/>
                          <a:pt x="853" y="459"/>
                        </a:cubicBezTo>
                        <a:lnTo>
                          <a:pt x="1006" y="353"/>
                        </a:lnTo>
                        <a:cubicBezTo>
                          <a:pt x="945" y="261"/>
                          <a:pt x="884" y="170"/>
                          <a:pt x="792" y="109"/>
                        </a:cubicBezTo>
                        <a:cubicBezTo>
                          <a:pt x="689" y="35"/>
                          <a:pt x="596" y="0"/>
                          <a:pt x="51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2099;p70">
                    <a:extLst>
                      <a:ext uri="{FF2B5EF4-FFF2-40B4-BE49-F238E27FC236}">
                        <a16:creationId xmlns:a16="http://schemas.microsoft.com/office/drawing/2014/main" id="{F4C0FD47-DB03-ADED-7DFC-70FE92E7A83A}"/>
                      </a:ext>
                    </a:extLst>
                  </p:cNvPr>
                  <p:cNvSpPr/>
                  <p:nvPr/>
                </p:nvSpPr>
                <p:spPr>
                  <a:xfrm>
                    <a:off x="2060276" y="2313091"/>
                    <a:ext cx="94280" cy="87349"/>
                  </a:xfrm>
                  <a:custGeom>
                    <a:avLst/>
                    <a:gdLst/>
                    <a:ahLst/>
                    <a:cxnLst/>
                    <a:rect l="l" t="t" r="r" b="b"/>
                    <a:pathLst>
                      <a:path w="1129" h="1046" extrusionOk="0">
                        <a:moveTo>
                          <a:pt x="458" y="0"/>
                        </a:moveTo>
                        <a:lnTo>
                          <a:pt x="153" y="397"/>
                        </a:lnTo>
                        <a:cubicBezTo>
                          <a:pt x="1" y="564"/>
                          <a:pt x="77" y="823"/>
                          <a:pt x="260" y="960"/>
                        </a:cubicBezTo>
                        <a:cubicBezTo>
                          <a:pt x="329" y="1017"/>
                          <a:pt x="415" y="1045"/>
                          <a:pt x="501" y="1045"/>
                        </a:cubicBezTo>
                        <a:cubicBezTo>
                          <a:pt x="622" y="1045"/>
                          <a:pt x="743" y="991"/>
                          <a:pt x="823" y="884"/>
                        </a:cubicBezTo>
                        <a:lnTo>
                          <a:pt x="1128" y="488"/>
                        </a:lnTo>
                        <a:lnTo>
                          <a:pt x="960" y="351"/>
                        </a:lnTo>
                        <a:lnTo>
                          <a:pt x="656" y="762"/>
                        </a:lnTo>
                        <a:cubicBezTo>
                          <a:pt x="598" y="839"/>
                          <a:pt x="534" y="880"/>
                          <a:pt x="468" y="880"/>
                        </a:cubicBezTo>
                        <a:cubicBezTo>
                          <a:pt x="429" y="880"/>
                          <a:pt x="390" y="866"/>
                          <a:pt x="351" y="838"/>
                        </a:cubicBezTo>
                        <a:cubicBezTo>
                          <a:pt x="229" y="762"/>
                          <a:pt x="229" y="656"/>
                          <a:pt x="336" y="534"/>
                        </a:cubicBezTo>
                        <a:lnTo>
                          <a:pt x="640" y="122"/>
                        </a:lnTo>
                        <a:lnTo>
                          <a:pt x="4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2100;p70">
                    <a:extLst>
                      <a:ext uri="{FF2B5EF4-FFF2-40B4-BE49-F238E27FC236}">
                        <a16:creationId xmlns:a16="http://schemas.microsoft.com/office/drawing/2014/main" id="{16E2F2E9-3E28-6E26-980A-51AE4F7A0C6C}"/>
                      </a:ext>
                    </a:extLst>
                  </p:cNvPr>
                  <p:cNvSpPr/>
                  <p:nvPr/>
                </p:nvSpPr>
                <p:spPr>
                  <a:xfrm>
                    <a:off x="2120066" y="2362693"/>
                    <a:ext cx="91691" cy="95032"/>
                  </a:xfrm>
                  <a:custGeom>
                    <a:avLst/>
                    <a:gdLst/>
                    <a:ahLst/>
                    <a:cxnLst/>
                    <a:rect l="l" t="t" r="r" b="b"/>
                    <a:pathLst>
                      <a:path w="1098" h="1138" extrusionOk="0">
                        <a:moveTo>
                          <a:pt x="625" y="260"/>
                        </a:moveTo>
                        <a:lnTo>
                          <a:pt x="793" y="412"/>
                        </a:lnTo>
                        <a:cubicBezTo>
                          <a:pt x="869" y="473"/>
                          <a:pt x="884" y="549"/>
                          <a:pt x="854" y="580"/>
                        </a:cubicBezTo>
                        <a:cubicBezTo>
                          <a:pt x="833" y="601"/>
                          <a:pt x="805" y="612"/>
                          <a:pt x="774" y="612"/>
                        </a:cubicBezTo>
                        <a:cubicBezTo>
                          <a:pt x="737" y="612"/>
                          <a:pt x="697" y="597"/>
                          <a:pt x="656" y="564"/>
                        </a:cubicBezTo>
                        <a:lnTo>
                          <a:pt x="488" y="427"/>
                        </a:lnTo>
                        <a:lnTo>
                          <a:pt x="625" y="260"/>
                        </a:lnTo>
                        <a:close/>
                        <a:moveTo>
                          <a:pt x="412" y="549"/>
                        </a:moveTo>
                        <a:lnTo>
                          <a:pt x="610" y="701"/>
                        </a:lnTo>
                        <a:cubicBezTo>
                          <a:pt x="671" y="747"/>
                          <a:pt x="701" y="823"/>
                          <a:pt x="656" y="884"/>
                        </a:cubicBezTo>
                        <a:cubicBezTo>
                          <a:pt x="641" y="913"/>
                          <a:pt x="617" y="928"/>
                          <a:pt x="587" y="928"/>
                        </a:cubicBezTo>
                        <a:cubicBezTo>
                          <a:pt x="553" y="928"/>
                          <a:pt x="513" y="909"/>
                          <a:pt x="473" y="869"/>
                        </a:cubicBezTo>
                        <a:lnTo>
                          <a:pt x="275" y="717"/>
                        </a:lnTo>
                        <a:lnTo>
                          <a:pt x="412" y="549"/>
                        </a:lnTo>
                        <a:close/>
                        <a:moveTo>
                          <a:pt x="549" y="1"/>
                        </a:moveTo>
                        <a:lnTo>
                          <a:pt x="1" y="732"/>
                        </a:lnTo>
                        <a:lnTo>
                          <a:pt x="382" y="1021"/>
                        </a:lnTo>
                        <a:cubicBezTo>
                          <a:pt x="475" y="1100"/>
                          <a:pt x="561" y="1138"/>
                          <a:pt x="635" y="1138"/>
                        </a:cubicBezTo>
                        <a:cubicBezTo>
                          <a:pt x="705" y="1138"/>
                          <a:pt x="764" y="1103"/>
                          <a:pt x="808" y="1037"/>
                        </a:cubicBezTo>
                        <a:cubicBezTo>
                          <a:pt x="884" y="945"/>
                          <a:pt x="869" y="823"/>
                          <a:pt x="808" y="747"/>
                        </a:cubicBezTo>
                        <a:lnTo>
                          <a:pt x="808" y="747"/>
                        </a:lnTo>
                        <a:cubicBezTo>
                          <a:pt x="825" y="751"/>
                          <a:pt x="842" y="752"/>
                          <a:pt x="859" y="752"/>
                        </a:cubicBezTo>
                        <a:cubicBezTo>
                          <a:pt x="918" y="752"/>
                          <a:pt x="974" y="730"/>
                          <a:pt x="1021" y="671"/>
                        </a:cubicBezTo>
                        <a:cubicBezTo>
                          <a:pt x="1098" y="564"/>
                          <a:pt x="1067" y="412"/>
                          <a:pt x="884" y="275"/>
                        </a:cubicBezTo>
                        <a:lnTo>
                          <a:pt x="5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2101;p70">
                    <a:extLst>
                      <a:ext uri="{FF2B5EF4-FFF2-40B4-BE49-F238E27FC236}">
                        <a16:creationId xmlns:a16="http://schemas.microsoft.com/office/drawing/2014/main" id="{DCCCA36E-E693-88C1-B9EC-0810AF8A8EC9}"/>
                      </a:ext>
                    </a:extLst>
                  </p:cNvPr>
                  <p:cNvSpPr/>
                  <p:nvPr/>
                </p:nvSpPr>
                <p:spPr>
                  <a:xfrm>
                    <a:off x="2186203" y="2418476"/>
                    <a:ext cx="84092" cy="78664"/>
                  </a:xfrm>
                  <a:custGeom>
                    <a:avLst/>
                    <a:gdLst/>
                    <a:ahLst/>
                    <a:cxnLst/>
                    <a:rect l="l" t="t" r="r" b="b"/>
                    <a:pathLst>
                      <a:path w="1007" h="942" extrusionOk="0">
                        <a:moveTo>
                          <a:pt x="531" y="1"/>
                        </a:moveTo>
                        <a:cubicBezTo>
                          <a:pt x="446" y="1"/>
                          <a:pt x="376" y="39"/>
                          <a:pt x="321" y="110"/>
                        </a:cubicBezTo>
                        <a:cubicBezTo>
                          <a:pt x="138" y="369"/>
                          <a:pt x="610" y="597"/>
                          <a:pt x="519" y="734"/>
                        </a:cubicBezTo>
                        <a:cubicBezTo>
                          <a:pt x="512" y="763"/>
                          <a:pt x="491" y="778"/>
                          <a:pt x="460" y="778"/>
                        </a:cubicBezTo>
                        <a:cubicBezTo>
                          <a:pt x="425" y="778"/>
                          <a:pt x="377" y="759"/>
                          <a:pt x="321" y="719"/>
                        </a:cubicBezTo>
                        <a:cubicBezTo>
                          <a:pt x="245" y="658"/>
                          <a:pt x="199" y="567"/>
                          <a:pt x="153" y="460"/>
                        </a:cubicBezTo>
                        <a:lnTo>
                          <a:pt x="1" y="536"/>
                        </a:lnTo>
                        <a:cubicBezTo>
                          <a:pt x="47" y="658"/>
                          <a:pt x="123" y="765"/>
                          <a:pt x="229" y="826"/>
                        </a:cubicBezTo>
                        <a:cubicBezTo>
                          <a:pt x="333" y="907"/>
                          <a:pt x="426" y="942"/>
                          <a:pt x="505" y="942"/>
                        </a:cubicBezTo>
                        <a:cubicBezTo>
                          <a:pt x="588" y="942"/>
                          <a:pt x="655" y="903"/>
                          <a:pt x="702" y="841"/>
                        </a:cubicBezTo>
                        <a:cubicBezTo>
                          <a:pt x="900" y="582"/>
                          <a:pt x="428" y="353"/>
                          <a:pt x="519" y="216"/>
                        </a:cubicBezTo>
                        <a:cubicBezTo>
                          <a:pt x="527" y="200"/>
                          <a:pt x="553" y="184"/>
                          <a:pt x="589" y="184"/>
                        </a:cubicBezTo>
                        <a:cubicBezTo>
                          <a:pt x="620" y="184"/>
                          <a:pt x="659" y="196"/>
                          <a:pt x="702" y="231"/>
                        </a:cubicBezTo>
                        <a:cubicBezTo>
                          <a:pt x="763" y="292"/>
                          <a:pt x="824" y="369"/>
                          <a:pt x="854" y="445"/>
                        </a:cubicBezTo>
                        <a:lnTo>
                          <a:pt x="1006" y="353"/>
                        </a:lnTo>
                        <a:cubicBezTo>
                          <a:pt x="961" y="262"/>
                          <a:pt x="900" y="155"/>
                          <a:pt x="808" y="110"/>
                        </a:cubicBezTo>
                        <a:cubicBezTo>
                          <a:pt x="705" y="35"/>
                          <a:pt x="612" y="1"/>
                          <a:pt x="53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2102;p70">
                    <a:extLst>
                      <a:ext uri="{FF2B5EF4-FFF2-40B4-BE49-F238E27FC236}">
                        <a16:creationId xmlns:a16="http://schemas.microsoft.com/office/drawing/2014/main" id="{09589882-1A75-AF50-9201-75BEAA8305E9}"/>
                      </a:ext>
                    </a:extLst>
                  </p:cNvPr>
                  <p:cNvSpPr/>
                  <p:nvPr/>
                </p:nvSpPr>
                <p:spPr>
                  <a:xfrm>
                    <a:off x="2253677" y="2467076"/>
                    <a:ext cx="77662" cy="79499"/>
                  </a:xfrm>
                  <a:custGeom>
                    <a:avLst/>
                    <a:gdLst/>
                    <a:ahLst/>
                    <a:cxnLst/>
                    <a:rect l="l" t="t" r="r" b="b"/>
                    <a:pathLst>
                      <a:path w="930" h="952" extrusionOk="0">
                        <a:moveTo>
                          <a:pt x="441" y="1"/>
                        </a:moveTo>
                        <a:cubicBezTo>
                          <a:pt x="302" y="1"/>
                          <a:pt x="167" y="65"/>
                          <a:pt x="77" y="183"/>
                        </a:cubicBezTo>
                        <a:cubicBezTo>
                          <a:pt x="16" y="289"/>
                          <a:pt x="0" y="396"/>
                          <a:pt x="0" y="533"/>
                        </a:cubicBezTo>
                        <a:cubicBezTo>
                          <a:pt x="28" y="767"/>
                          <a:pt x="254" y="951"/>
                          <a:pt x="488" y="951"/>
                        </a:cubicBezTo>
                        <a:cubicBezTo>
                          <a:pt x="514" y="951"/>
                          <a:pt x="539" y="949"/>
                          <a:pt x="564" y="945"/>
                        </a:cubicBezTo>
                        <a:lnTo>
                          <a:pt x="534" y="777"/>
                        </a:lnTo>
                        <a:cubicBezTo>
                          <a:pt x="516" y="781"/>
                          <a:pt x="496" y="782"/>
                          <a:pt x="475" y="782"/>
                        </a:cubicBezTo>
                        <a:cubicBezTo>
                          <a:pt x="409" y="782"/>
                          <a:pt x="333" y="763"/>
                          <a:pt x="275" y="716"/>
                        </a:cubicBezTo>
                        <a:lnTo>
                          <a:pt x="259" y="701"/>
                        </a:lnTo>
                        <a:cubicBezTo>
                          <a:pt x="153" y="609"/>
                          <a:pt x="122" y="411"/>
                          <a:pt x="229" y="305"/>
                        </a:cubicBezTo>
                        <a:cubicBezTo>
                          <a:pt x="281" y="235"/>
                          <a:pt x="363" y="200"/>
                          <a:pt x="447" y="200"/>
                        </a:cubicBezTo>
                        <a:cubicBezTo>
                          <a:pt x="509" y="200"/>
                          <a:pt x="573" y="220"/>
                          <a:pt x="625" y="259"/>
                        </a:cubicBezTo>
                        <a:cubicBezTo>
                          <a:pt x="701" y="320"/>
                          <a:pt x="732" y="396"/>
                          <a:pt x="732" y="487"/>
                        </a:cubicBezTo>
                        <a:lnTo>
                          <a:pt x="930" y="472"/>
                        </a:lnTo>
                        <a:cubicBezTo>
                          <a:pt x="930" y="320"/>
                          <a:pt x="854" y="183"/>
                          <a:pt x="732" y="107"/>
                        </a:cubicBezTo>
                        <a:lnTo>
                          <a:pt x="717" y="91"/>
                        </a:lnTo>
                        <a:cubicBezTo>
                          <a:pt x="630" y="30"/>
                          <a:pt x="534" y="1"/>
                          <a:pt x="44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2103;p70">
                    <a:extLst>
                      <a:ext uri="{FF2B5EF4-FFF2-40B4-BE49-F238E27FC236}">
                        <a16:creationId xmlns:a16="http://schemas.microsoft.com/office/drawing/2014/main" id="{7C8A4C1E-A203-F78D-C4C0-50FE298DA746}"/>
                      </a:ext>
                    </a:extLst>
                  </p:cNvPr>
                  <p:cNvSpPr/>
                  <p:nvPr/>
                </p:nvSpPr>
                <p:spPr>
                  <a:xfrm>
                    <a:off x="2303279" y="2500145"/>
                    <a:ext cx="91691" cy="100543"/>
                  </a:xfrm>
                  <a:custGeom>
                    <a:avLst/>
                    <a:gdLst/>
                    <a:ahLst/>
                    <a:cxnLst/>
                    <a:rect l="l" t="t" r="r" b="b"/>
                    <a:pathLst>
                      <a:path w="1098" h="1204" extrusionOk="0">
                        <a:moveTo>
                          <a:pt x="610" y="305"/>
                        </a:moveTo>
                        <a:lnTo>
                          <a:pt x="747" y="396"/>
                        </a:lnTo>
                        <a:cubicBezTo>
                          <a:pt x="839" y="472"/>
                          <a:pt x="884" y="549"/>
                          <a:pt x="808" y="655"/>
                        </a:cubicBezTo>
                        <a:cubicBezTo>
                          <a:pt x="778" y="693"/>
                          <a:pt x="740" y="712"/>
                          <a:pt x="698" y="712"/>
                        </a:cubicBezTo>
                        <a:cubicBezTo>
                          <a:pt x="656" y="712"/>
                          <a:pt x="610" y="693"/>
                          <a:pt x="564" y="655"/>
                        </a:cubicBezTo>
                        <a:lnTo>
                          <a:pt x="427" y="549"/>
                        </a:lnTo>
                        <a:lnTo>
                          <a:pt x="610" y="305"/>
                        </a:lnTo>
                        <a:close/>
                        <a:moveTo>
                          <a:pt x="564" y="0"/>
                        </a:moveTo>
                        <a:lnTo>
                          <a:pt x="1" y="731"/>
                        </a:lnTo>
                        <a:lnTo>
                          <a:pt x="183" y="853"/>
                        </a:lnTo>
                        <a:lnTo>
                          <a:pt x="336" y="670"/>
                        </a:lnTo>
                        <a:lnTo>
                          <a:pt x="488" y="777"/>
                        </a:lnTo>
                        <a:lnTo>
                          <a:pt x="458" y="1082"/>
                        </a:lnTo>
                        <a:lnTo>
                          <a:pt x="641" y="1204"/>
                        </a:lnTo>
                        <a:lnTo>
                          <a:pt x="656" y="838"/>
                        </a:lnTo>
                        <a:cubicBezTo>
                          <a:pt x="681" y="849"/>
                          <a:pt x="707" y="854"/>
                          <a:pt x="734" y="854"/>
                        </a:cubicBezTo>
                        <a:cubicBezTo>
                          <a:pt x="823" y="854"/>
                          <a:pt x="917" y="801"/>
                          <a:pt x="976" y="731"/>
                        </a:cubicBezTo>
                        <a:cubicBezTo>
                          <a:pt x="1098" y="579"/>
                          <a:pt x="1052" y="381"/>
                          <a:pt x="869" y="229"/>
                        </a:cubicBezTo>
                        <a:lnTo>
                          <a:pt x="56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2104;p70">
                    <a:extLst>
                      <a:ext uri="{FF2B5EF4-FFF2-40B4-BE49-F238E27FC236}">
                        <a16:creationId xmlns:a16="http://schemas.microsoft.com/office/drawing/2014/main" id="{85F54A01-CA71-2A87-1415-3ABBFAA6157B}"/>
                      </a:ext>
                    </a:extLst>
                  </p:cNvPr>
                  <p:cNvSpPr/>
                  <p:nvPr/>
                </p:nvSpPr>
                <p:spPr>
                  <a:xfrm>
                    <a:off x="2365659" y="2551000"/>
                    <a:ext cx="59875" cy="70063"/>
                  </a:xfrm>
                  <a:custGeom>
                    <a:avLst/>
                    <a:gdLst/>
                    <a:ahLst/>
                    <a:cxnLst/>
                    <a:rect l="l" t="t" r="r" b="b"/>
                    <a:pathLst>
                      <a:path w="717" h="839" extrusionOk="0">
                        <a:moveTo>
                          <a:pt x="549" y="0"/>
                        </a:moveTo>
                        <a:lnTo>
                          <a:pt x="0" y="717"/>
                        </a:lnTo>
                        <a:lnTo>
                          <a:pt x="168" y="838"/>
                        </a:lnTo>
                        <a:lnTo>
                          <a:pt x="716" y="138"/>
                        </a:lnTo>
                        <a:lnTo>
                          <a:pt x="54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2105;p70">
                    <a:extLst>
                      <a:ext uri="{FF2B5EF4-FFF2-40B4-BE49-F238E27FC236}">
                        <a16:creationId xmlns:a16="http://schemas.microsoft.com/office/drawing/2014/main" id="{ECA4813E-BAD4-B345-288B-D10C5744EC65}"/>
                      </a:ext>
                    </a:extLst>
                  </p:cNvPr>
                  <p:cNvSpPr/>
                  <p:nvPr/>
                </p:nvSpPr>
                <p:spPr>
                  <a:xfrm>
                    <a:off x="2394886" y="2571376"/>
                    <a:ext cx="91691" cy="95032"/>
                  </a:xfrm>
                  <a:custGeom>
                    <a:avLst/>
                    <a:gdLst/>
                    <a:ahLst/>
                    <a:cxnLst/>
                    <a:rect l="l" t="t" r="r" b="b"/>
                    <a:pathLst>
                      <a:path w="1098" h="1138" extrusionOk="0">
                        <a:moveTo>
                          <a:pt x="625" y="259"/>
                        </a:moveTo>
                        <a:lnTo>
                          <a:pt x="793" y="412"/>
                        </a:lnTo>
                        <a:cubicBezTo>
                          <a:pt x="869" y="457"/>
                          <a:pt x="900" y="518"/>
                          <a:pt x="854" y="579"/>
                        </a:cubicBezTo>
                        <a:cubicBezTo>
                          <a:pt x="841" y="592"/>
                          <a:pt x="821" y="599"/>
                          <a:pt x="796" y="599"/>
                        </a:cubicBezTo>
                        <a:cubicBezTo>
                          <a:pt x="760" y="599"/>
                          <a:pt x="716" y="584"/>
                          <a:pt x="671" y="549"/>
                        </a:cubicBezTo>
                        <a:lnTo>
                          <a:pt x="488" y="427"/>
                        </a:lnTo>
                        <a:lnTo>
                          <a:pt x="625" y="259"/>
                        </a:lnTo>
                        <a:close/>
                        <a:moveTo>
                          <a:pt x="412" y="534"/>
                        </a:moveTo>
                        <a:lnTo>
                          <a:pt x="610" y="686"/>
                        </a:lnTo>
                        <a:cubicBezTo>
                          <a:pt x="686" y="747"/>
                          <a:pt x="701" y="823"/>
                          <a:pt x="671" y="884"/>
                        </a:cubicBezTo>
                        <a:cubicBezTo>
                          <a:pt x="642" y="913"/>
                          <a:pt x="613" y="928"/>
                          <a:pt x="583" y="928"/>
                        </a:cubicBezTo>
                        <a:cubicBezTo>
                          <a:pt x="549" y="928"/>
                          <a:pt x="513" y="909"/>
                          <a:pt x="473" y="869"/>
                        </a:cubicBezTo>
                        <a:lnTo>
                          <a:pt x="290" y="716"/>
                        </a:lnTo>
                        <a:lnTo>
                          <a:pt x="412" y="534"/>
                        </a:lnTo>
                        <a:close/>
                        <a:moveTo>
                          <a:pt x="549" y="0"/>
                        </a:moveTo>
                        <a:lnTo>
                          <a:pt x="1" y="732"/>
                        </a:lnTo>
                        <a:lnTo>
                          <a:pt x="381" y="1021"/>
                        </a:lnTo>
                        <a:cubicBezTo>
                          <a:pt x="475" y="1099"/>
                          <a:pt x="561" y="1137"/>
                          <a:pt x="637" y="1137"/>
                        </a:cubicBezTo>
                        <a:cubicBezTo>
                          <a:pt x="709" y="1137"/>
                          <a:pt x="771" y="1103"/>
                          <a:pt x="823" y="1036"/>
                        </a:cubicBezTo>
                        <a:cubicBezTo>
                          <a:pt x="869" y="945"/>
                          <a:pt x="869" y="823"/>
                          <a:pt x="823" y="762"/>
                        </a:cubicBezTo>
                        <a:cubicBezTo>
                          <a:pt x="900" y="762"/>
                          <a:pt x="976" y="747"/>
                          <a:pt x="1021" y="671"/>
                        </a:cubicBezTo>
                        <a:cubicBezTo>
                          <a:pt x="1098" y="549"/>
                          <a:pt x="1067" y="396"/>
                          <a:pt x="900" y="275"/>
                        </a:cubicBezTo>
                        <a:lnTo>
                          <a:pt x="54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2106;p70">
                    <a:extLst>
                      <a:ext uri="{FF2B5EF4-FFF2-40B4-BE49-F238E27FC236}">
                        <a16:creationId xmlns:a16="http://schemas.microsoft.com/office/drawing/2014/main" id="{D95EC57F-CE01-892B-C37B-8EDC3EF64C1A}"/>
                      </a:ext>
                    </a:extLst>
                  </p:cNvPr>
                  <p:cNvSpPr/>
                  <p:nvPr/>
                </p:nvSpPr>
                <p:spPr>
                  <a:xfrm>
                    <a:off x="2459770" y="2620978"/>
                    <a:ext cx="90439" cy="95533"/>
                  </a:xfrm>
                  <a:custGeom>
                    <a:avLst/>
                    <a:gdLst/>
                    <a:ahLst/>
                    <a:cxnLst/>
                    <a:rect l="l" t="t" r="r" b="b"/>
                    <a:pathLst>
                      <a:path w="1083" h="1144" extrusionOk="0">
                        <a:moveTo>
                          <a:pt x="549" y="0"/>
                        </a:moveTo>
                        <a:lnTo>
                          <a:pt x="1" y="732"/>
                        </a:lnTo>
                        <a:lnTo>
                          <a:pt x="549" y="1143"/>
                        </a:lnTo>
                        <a:lnTo>
                          <a:pt x="671" y="1006"/>
                        </a:lnTo>
                        <a:lnTo>
                          <a:pt x="275" y="701"/>
                        </a:lnTo>
                        <a:lnTo>
                          <a:pt x="397" y="549"/>
                        </a:lnTo>
                        <a:lnTo>
                          <a:pt x="732" y="808"/>
                        </a:lnTo>
                        <a:lnTo>
                          <a:pt x="823" y="671"/>
                        </a:lnTo>
                        <a:lnTo>
                          <a:pt x="503" y="427"/>
                        </a:lnTo>
                        <a:lnTo>
                          <a:pt x="610" y="275"/>
                        </a:lnTo>
                        <a:lnTo>
                          <a:pt x="991" y="549"/>
                        </a:lnTo>
                        <a:lnTo>
                          <a:pt x="1082" y="427"/>
                        </a:lnTo>
                        <a:lnTo>
                          <a:pt x="54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9" name="Google Shape;2107;p70">
              <a:extLst>
                <a:ext uri="{FF2B5EF4-FFF2-40B4-BE49-F238E27FC236}">
                  <a16:creationId xmlns:a16="http://schemas.microsoft.com/office/drawing/2014/main" id="{E255B170-69C3-4247-8FFB-DEB015148D7A}"/>
                </a:ext>
              </a:extLst>
            </p:cNvPr>
            <p:cNvSpPr/>
            <p:nvPr/>
          </p:nvSpPr>
          <p:spPr>
            <a:xfrm>
              <a:off x="7511641" y="4168422"/>
              <a:ext cx="68146" cy="2014"/>
            </a:xfrm>
            <a:custGeom>
              <a:avLst/>
              <a:gdLst/>
              <a:ahLst/>
              <a:cxnLst/>
              <a:rect l="l" t="t" r="r" b="b"/>
              <a:pathLst>
                <a:path w="1083" h="32" extrusionOk="0">
                  <a:moveTo>
                    <a:pt x="1" y="1"/>
                  </a:moveTo>
                  <a:lnTo>
                    <a:pt x="1" y="31"/>
                  </a:lnTo>
                  <a:lnTo>
                    <a:pt x="1082" y="31"/>
                  </a:lnTo>
                  <a:lnTo>
                    <a:pt x="1082"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108;p70">
              <a:extLst>
                <a:ext uri="{FF2B5EF4-FFF2-40B4-BE49-F238E27FC236}">
                  <a16:creationId xmlns:a16="http://schemas.microsoft.com/office/drawing/2014/main" id="{373A4628-3F62-5945-C3C1-BA14D3C17C27}"/>
                </a:ext>
              </a:extLst>
            </p:cNvPr>
            <p:cNvSpPr/>
            <p:nvPr/>
          </p:nvSpPr>
          <p:spPr>
            <a:xfrm>
              <a:off x="6001700" y="4120539"/>
              <a:ext cx="740225" cy="1951"/>
            </a:xfrm>
            <a:custGeom>
              <a:avLst/>
              <a:gdLst/>
              <a:ahLst/>
              <a:cxnLst/>
              <a:rect l="l" t="t" r="r" b="b"/>
              <a:pathLst>
                <a:path w="11764" h="31" extrusionOk="0">
                  <a:moveTo>
                    <a:pt x="1" y="0"/>
                  </a:moveTo>
                  <a:lnTo>
                    <a:pt x="1" y="30"/>
                  </a:lnTo>
                  <a:lnTo>
                    <a:pt x="11763" y="30"/>
                  </a:lnTo>
                  <a:lnTo>
                    <a:pt x="11763" y="0"/>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2109;p70">
              <a:extLst>
                <a:ext uri="{FF2B5EF4-FFF2-40B4-BE49-F238E27FC236}">
                  <a16:creationId xmlns:a16="http://schemas.microsoft.com/office/drawing/2014/main" id="{8E811506-F16B-E480-9556-6F9FE354EE9F}"/>
                </a:ext>
              </a:extLst>
            </p:cNvPr>
            <p:cNvGrpSpPr/>
            <p:nvPr/>
          </p:nvGrpSpPr>
          <p:grpSpPr>
            <a:xfrm>
              <a:off x="7992931" y="2895070"/>
              <a:ext cx="526350" cy="334876"/>
              <a:chOff x="5341575" y="2480688"/>
              <a:chExt cx="698540" cy="444427"/>
            </a:xfrm>
          </p:grpSpPr>
          <p:sp>
            <p:nvSpPr>
              <p:cNvPr id="1230" name="Google Shape;2110;p70">
                <a:extLst>
                  <a:ext uri="{FF2B5EF4-FFF2-40B4-BE49-F238E27FC236}">
                    <a16:creationId xmlns:a16="http://schemas.microsoft.com/office/drawing/2014/main" id="{21BBAF27-5693-6A21-D4D5-3648D06B2A45}"/>
                  </a:ext>
                </a:extLst>
              </p:cNvPr>
              <p:cNvSpPr/>
              <p:nvPr/>
            </p:nvSpPr>
            <p:spPr>
              <a:xfrm>
                <a:off x="5341575" y="2480688"/>
                <a:ext cx="698540" cy="444427"/>
              </a:xfrm>
              <a:custGeom>
                <a:avLst/>
                <a:gdLst/>
                <a:ahLst/>
                <a:cxnLst/>
                <a:rect l="l" t="t" r="r" b="b"/>
                <a:pathLst>
                  <a:path w="8365" h="5322" extrusionOk="0">
                    <a:moveTo>
                      <a:pt x="2196" y="1"/>
                    </a:moveTo>
                    <a:cubicBezTo>
                      <a:pt x="1782" y="1"/>
                      <a:pt x="1356" y="219"/>
                      <a:pt x="960" y="842"/>
                    </a:cubicBezTo>
                    <a:cubicBezTo>
                      <a:pt x="0" y="2290"/>
                      <a:pt x="1965" y="3585"/>
                      <a:pt x="3718" y="4926"/>
                    </a:cubicBezTo>
                    <a:lnTo>
                      <a:pt x="4266" y="5322"/>
                    </a:lnTo>
                    <a:lnTo>
                      <a:pt x="4281" y="5322"/>
                    </a:lnTo>
                    <a:lnTo>
                      <a:pt x="4815" y="4880"/>
                    </a:lnTo>
                    <a:cubicBezTo>
                      <a:pt x="6475" y="3433"/>
                      <a:pt x="8365" y="1848"/>
                      <a:pt x="6871" y="553"/>
                    </a:cubicBezTo>
                    <a:cubicBezTo>
                      <a:pt x="6550" y="275"/>
                      <a:pt x="6210" y="167"/>
                      <a:pt x="5877" y="167"/>
                    </a:cubicBezTo>
                    <a:cubicBezTo>
                      <a:pt x="5153" y="167"/>
                      <a:pt x="4460" y="675"/>
                      <a:pt x="4053" y="1041"/>
                    </a:cubicBezTo>
                    <a:cubicBezTo>
                      <a:pt x="3650" y="717"/>
                      <a:pt x="2944"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1" name="Google Shape;2111;p70">
                <a:extLst>
                  <a:ext uri="{FF2B5EF4-FFF2-40B4-BE49-F238E27FC236}">
                    <a16:creationId xmlns:a16="http://schemas.microsoft.com/office/drawing/2014/main" id="{8F762BB4-28E8-3127-B32F-10AA06EF8733}"/>
                  </a:ext>
                </a:extLst>
              </p:cNvPr>
              <p:cNvGrpSpPr/>
              <p:nvPr/>
            </p:nvGrpSpPr>
            <p:grpSpPr>
              <a:xfrm>
                <a:off x="5855557" y="2573881"/>
                <a:ext cx="82422" cy="162922"/>
                <a:chOff x="5855557" y="2573881"/>
                <a:chExt cx="82422" cy="162922"/>
              </a:xfrm>
            </p:grpSpPr>
            <p:sp>
              <p:nvSpPr>
                <p:cNvPr id="1232" name="Google Shape;2112;p70">
                  <a:extLst>
                    <a:ext uri="{FF2B5EF4-FFF2-40B4-BE49-F238E27FC236}">
                      <a16:creationId xmlns:a16="http://schemas.microsoft.com/office/drawing/2014/main" id="{CD1F8A42-6322-857E-0C3F-07A617DAA9E0}"/>
                    </a:ext>
                  </a:extLst>
                </p:cNvPr>
                <p:cNvSpPr/>
                <p:nvPr/>
              </p:nvSpPr>
              <p:spPr>
                <a:xfrm>
                  <a:off x="5896224" y="2573881"/>
                  <a:ext cx="28142" cy="26806"/>
                </a:xfrm>
                <a:custGeom>
                  <a:avLst/>
                  <a:gdLst/>
                  <a:ahLst/>
                  <a:cxnLst/>
                  <a:rect l="l" t="t" r="r" b="b"/>
                  <a:pathLst>
                    <a:path w="337" h="321" extrusionOk="0">
                      <a:moveTo>
                        <a:pt x="184" y="1"/>
                      </a:moveTo>
                      <a:cubicBezTo>
                        <a:pt x="62" y="1"/>
                        <a:pt x="1" y="77"/>
                        <a:pt x="1" y="168"/>
                      </a:cubicBezTo>
                      <a:cubicBezTo>
                        <a:pt x="1" y="260"/>
                        <a:pt x="77" y="321"/>
                        <a:pt x="184" y="321"/>
                      </a:cubicBezTo>
                      <a:cubicBezTo>
                        <a:pt x="275" y="321"/>
                        <a:pt x="336" y="245"/>
                        <a:pt x="336" y="153"/>
                      </a:cubicBezTo>
                      <a:cubicBezTo>
                        <a:pt x="336" y="77"/>
                        <a:pt x="245" y="1"/>
                        <a:pt x="1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2113;p70">
                  <a:extLst>
                    <a:ext uri="{FF2B5EF4-FFF2-40B4-BE49-F238E27FC236}">
                      <a16:creationId xmlns:a16="http://schemas.microsoft.com/office/drawing/2014/main" id="{A10B9781-491D-1A9F-2548-A39C35C4B2C2}"/>
                    </a:ext>
                  </a:extLst>
                </p:cNvPr>
                <p:cNvSpPr/>
                <p:nvPr/>
              </p:nvSpPr>
              <p:spPr>
                <a:xfrm>
                  <a:off x="5855557" y="2618390"/>
                  <a:ext cx="82422" cy="118414"/>
                </a:xfrm>
                <a:custGeom>
                  <a:avLst/>
                  <a:gdLst/>
                  <a:ahLst/>
                  <a:cxnLst/>
                  <a:rect l="l" t="t" r="r" b="b"/>
                  <a:pathLst>
                    <a:path w="987" h="1418" extrusionOk="0">
                      <a:moveTo>
                        <a:pt x="564" y="1"/>
                      </a:moveTo>
                      <a:cubicBezTo>
                        <a:pt x="8" y="91"/>
                        <a:pt x="446" y="1087"/>
                        <a:pt x="18" y="1406"/>
                      </a:cubicBezTo>
                      <a:lnTo>
                        <a:pt x="18" y="1406"/>
                      </a:lnTo>
                      <a:cubicBezTo>
                        <a:pt x="558" y="1019"/>
                        <a:pt x="986" y="167"/>
                        <a:pt x="564" y="1"/>
                      </a:cubicBezTo>
                      <a:close/>
                      <a:moveTo>
                        <a:pt x="18" y="1406"/>
                      </a:moveTo>
                      <a:cubicBezTo>
                        <a:pt x="12" y="1410"/>
                        <a:pt x="6" y="1414"/>
                        <a:pt x="0" y="1418"/>
                      </a:cubicBezTo>
                      <a:cubicBezTo>
                        <a:pt x="6" y="1414"/>
                        <a:pt x="12" y="1410"/>
                        <a:pt x="18" y="140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 name="Google Shape;2114;p70">
              <a:extLst>
                <a:ext uri="{FF2B5EF4-FFF2-40B4-BE49-F238E27FC236}">
                  <a16:creationId xmlns:a16="http://schemas.microsoft.com/office/drawing/2014/main" id="{29D4B3E9-E705-B114-A5DC-0073C478EDD0}"/>
                </a:ext>
              </a:extLst>
            </p:cNvPr>
            <p:cNvGrpSpPr/>
            <p:nvPr/>
          </p:nvGrpSpPr>
          <p:grpSpPr>
            <a:xfrm>
              <a:off x="6500232" y="1566597"/>
              <a:ext cx="481360" cy="413277"/>
              <a:chOff x="3360553" y="717619"/>
              <a:chExt cx="638832" cy="548477"/>
            </a:xfrm>
          </p:grpSpPr>
          <p:sp>
            <p:nvSpPr>
              <p:cNvPr id="1224" name="Google Shape;2115;p70">
                <a:extLst>
                  <a:ext uri="{FF2B5EF4-FFF2-40B4-BE49-F238E27FC236}">
                    <a16:creationId xmlns:a16="http://schemas.microsoft.com/office/drawing/2014/main" id="{F6D15616-AF83-093A-50F2-607BE86879BD}"/>
                  </a:ext>
                </a:extLst>
              </p:cNvPr>
              <p:cNvSpPr/>
              <p:nvPr/>
            </p:nvSpPr>
            <p:spPr>
              <a:xfrm>
                <a:off x="3403810" y="760875"/>
                <a:ext cx="595575" cy="505220"/>
              </a:xfrm>
              <a:custGeom>
                <a:avLst/>
                <a:gdLst/>
                <a:ahLst/>
                <a:cxnLst/>
                <a:rect l="l" t="t" r="r" b="b"/>
                <a:pathLst>
                  <a:path w="7132" h="6050" extrusionOk="0">
                    <a:moveTo>
                      <a:pt x="6735" y="92"/>
                    </a:moveTo>
                    <a:cubicBezTo>
                      <a:pt x="6903" y="92"/>
                      <a:pt x="7040" y="229"/>
                      <a:pt x="7040" y="397"/>
                    </a:cubicBezTo>
                    <a:lnTo>
                      <a:pt x="7040" y="4389"/>
                    </a:lnTo>
                    <a:cubicBezTo>
                      <a:pt x="7040" y="4587"/>
                      <a:pt x="6887" y="4724"/>
                      <a:pt x="6705" y="4724"/>
                    </a:cubicBezTo>
                    <a:lnTo>
                      <a:pt x="2576" y="4724"/>
                    </a:lnTo>
                    <a:lnTo>
                      <a:pt x="1098" y="5866"/>
                    </a:lnTo>
                    <a:cubicBezTo>
                      <a:pt x="1052" y="5882"/>
                      <a:pt x="991" y="5897"/>
                      <a:pt x="961" y="5897"/>
                    </a:cubicBezTo>
                    <a:cubicBezTo>
                      <a:pt x="839" y="5897"/>
                      <a:pt x="747" y="5805"/>
                      <a:pt x="747" y="5684"/>
                    </a:cubicBezTo>
                    <a:lnTo>
                      <a:pt x="747" y="4724"/>
                    </a:lnTo>
                    <a:lnTo>
                      <a:pt x="458" y="4724"/>
                    </a:lnTo>
                    <a:cubicBezTo>
                      <a:pt x="275" y="4724"/>
                      <a:pt x="138" y="4571"/>
                      <a:pt x="138" y="4389"/>
                    </a:cubicBezTo>
                    <a:lnTo>
                      <a:pt x="138" y="397"/>
                    </a:lnTo>
                    <a:cubicBezTo>
                      <a:pt x="138" y="229"/>
                      <a:pt x="275" y="92"/>
                      <a:pt x="443" y="92"/>
                    </a:cubicBezTo>
                    <a:close/>
                    <a:moveTo>
                      <a:pt x="443" y="1"/>
                    </a:moveTo>
                    <a:cubicBezTo>
                      <a:pt x="199" y="1"/>
                      <a:pt x="1" y="183"/>
                      <a:pt x="1" y="427"/>
                    </a:cubicBezTo>
                    <a:lnTo>
                      <a:pt x="1" y="4434"/>
                    </a:lnTo>
                    <a:cubicBezTo>
                      <a:pt x="1" y="4678"/>
                      <a:pt x="199" y="4876"/>
                      <a:pt x="443" y="4876"/>
                    </a:cubicBezTo>
                    <a:lnTo>
                      <a:pt x="625" y="4876"/>
                    </a:lnTo>
                    <a:lnTo>
                      <a:pt x="625" y="5714"/>
                    </a:lnTo>
                    <a:cubicBezTo>
                      <a:pt x="625" y="5897"/>
                      <a:pt x="778" y="6049"/>
                      <a:pt x="961" y="6049"/>
                    </a:cubicBezTo>
                    <a:cubicBezTo>
                      <a:pt x="1037" y="6049"/>
                      <a:pt x="1098" y="6019"/>
                      <a:pt x="1159" y="5988"/>
                    </a:cubicBezTo>
                    <a:lnTo>
                      <a:pt x="2606" y="4876"/>
                    </a:lnTo>
                    <a:lnTo>
                      <a:pt x="6689" y="4876"/>
                    </a:lnTo>
                    <a:cubicBezTo>
                      <a:pt x="6948" y="4876"/>
                      <a:pt x="7131" y="4678"/>
                      <a:pt x="7131" y="4434"/>
                    </a:cubicBezTo>
                    <a:lnTo>
                      <a:pt x="7131" y="427"/>
                    </a:lnTo>
                    <a:cubicBezTo>
                      <a:pt x="7131" y="183"/>
                      <a:pt x="6948" y="1"/>
                      <a:pt x="66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2116;p70">
                <a:extLst>
                  <a:ext uri="{FF2B5EF4-FFF2-40B4-BE49-F238E27FC236}">
                    <a16:creationId xmlns:a16="http://schemas.microsoft.com/office/drawing/2014/main" id="{820D75C1-6209-FD5E-C4A8-F9E9F34C9168}"/>
                  </a:ext>
                </a:extLst>
              </p:cNvPr>
              <p:cNvSpPr/>
              <p:nvPr/>
            </p:nvSpPr>
            <p:spPr>
              <a:xfrm>
                <a:off x="3607398" y="717619"/>
                <a:ext cx="66221" cy="7683"/>
              </a:xfrm>
              <a:custGeom>
                <a:avLst/>
                <a:gdLst/>
                <a:ahLst/>
                <a:cxnLst/>
                <a:rect l="l" t="t" r="r" b="b"/>
                <a:pathLst>
                  <a:path w="793" h="92" extrusionOk="0">
                    <a:moveTo>
                      <a:pt x="0" y="1"/>
                    </a:moveTo>
                    <a:lnTo>
                      <a:pt x="0" y="92"/>
                    </a:lnTo>
                    <a:lnTo>
                      <a:pt x="793" y="92"/>
                    </a:lnTo>
                    <a:lnTo>
                      <a:pt x="79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2117;p70">
                <a:extLst>
                  <a:ext uri="{FF2B5EF4-FFF2-40B4-BE49-F238E27FC236}">
                    <a16:creationId xmlns:a16="http://schemas.microsoft.com/office/drawing/2014/main" id="{BFA300E0-895A-A360-F0F4-76225CFCB509}"/>
                  </a:ext>
                </a:extLst>
              </p:cNvPr>
              <p:cNvSpPr/>
              <p:nvPr/>
            </p:nvSpPr>
            <p:spPr>
              <a:xfrm>
                <a:off x="3360553" y="717619"/>
                <a:ext cx="201086" cy="94280"/>
              </a:xfrm>
              <a:custGeom>
                <a:avLst/>
                <a:gdLst/>
                <a:ahLst/>
                <a:cxnLst/>
                <a:rect l="l" t="t" r="r" b="b"/>
                <a:pathLst>
                  <a:path w="2408" h="1129" extrusionOk="0">
                    <a:moveTo>
                      <a:pt x="656" y="1"/>
                    </a:moveTo>
                    <a:cubicBezTo>
                      <a:pt x="290" y="1"/>
                      <a:pt x="1" y="290"/>
                      <a:pt x="1" y="640"/>
                    </a:cubicBezTo>
                    <a:lnTo>
                      <a:pt x="1" y="1128"/>
                    </a:lnTo>
                    <a:lnTo>
                      <a:pt x="107" y="1128"/>
                    </a:lnTo>
                    <a:lnTo>
                      <a:pt x="107" y="640"/>
                    </a:lnTo>
                    <a:cubicBezTo>
                      <a:pt x="107" y="336"/>
                      <a:pt x="351" y="92"/>
                      <a:pt x="656" y="92"/>
                    </a:cubicBezTo>
                    <a:lnTo>
                      <a:pt x="2408" y="92"/>
                    </a:lnTo>
                    <a:lnTo>
                      <a:pt x="240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2118;p70">
                <a:extLst>
                  <a:ext uri="{FF2B5EF4-FFF2-40B4-BE49-F238E27FC236}">
                    <a16:creationId xmlns:a16="http://schemas.microsoft.com/office/drawing/2014/main" id="{4E3C3FB3-8164-6A9E-C57F-EEA9B4C5A15B}"/>
                  </a:ext>
                </a:extLst>
              </p:cNvPr>
              <p:cNvSpPr/>
              <p:nvPr/>
            </p:nvSpPr>
            <p:spPr>
              <a:xfrm>
                <a:off x="3542514" y="882794"/>
                <a:ext cx="322005" cy="32150"/>
              </a:xfrm>
              <a:custGeom>
                <a:avLst/>
                <a:gdLst/>
                <a:ahLst/>
                <a:cxnLst/>
                <a:rect l="l" t="t" r="r" b="b"/>
                <a:pathLst>
                  <a:path w="3856" h="385" extrusionOk="0">
                    <a:moveTo>
                      <a:pt x="3646" y="0"/>
                    </a:moveTo>
                    <a:cubicBezTo>
                      <a:pt x="3634" y="0"/>
                      <a:pt x="3623" y="1"/>
                      <a:pt x="3611" y="3"/>
                    </a:cubicBezTo>
                    <a:lnTo>
                      <a:pt x="183" y="3"/>
                    </a:lnTo>
                    <a:cubicBezTo>
                      <a:pt x="107" y="18"/>
                      <a:pt x="46" y="79"/>
                      <a:pt x="16" y="156"/>
                    </a:cubicBezTo>
                    <a:cubicBezTo>
                      <a:pt x="0" y="262"/>
                      <a:pt x="77" y="369"/>
                      <a:pt x="183" y="384"/>
                    </a:cubicBezTo>
                    <a:lnTo>
                      <a:pt x="3672" y="384"/>
                    </a:lnTo>
                    <a:cubicBezTo>
                      <a:pt x="3794" y="369"/>
                      <a:pt x="3855" y="247"/>
                      <a:pt x="3840" y="156"/>
                    </a:cubicBezTo>
                    <a:cubicBezTo>
                      <a:pt x="3813" y="49"/>
                      <a:pt x="3728" y="0"/>
                      <a:pt x="36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2119;p70">
                <a:extLst>
                  <a:ext uri="{FF2B5EF4-FFF2-40B4-BE49-F238E27FC236}">
                    <a16:creationId xmlns:a16="http://schemas.microsoft.com/office/drawing/2014/main" id="{D229F188-4546-F40E-0561-91C95BA7BC35}"/>
                  </a:ext>
                </a:extLst>
              </p:cNvPr>
              <p:cNvSpPr/>
              <p:nvPr/>
            </p:nvSpPr>
            <p:spPr>
              <a:xfrm>
                <a:off x="3542514" y="946426"/>
                <a:ext cx="322005" cy="32067"/>
              </a:xfrm>
              <a:custGeom>
                <a:avLst/>
                <a:gdLst/>
                <a:ahLst/>
                <a:cxnLst/>
                <a:rect l="l" t="t" r="r" b="b"/>
                <a:pathLst>
                  <a:path w="3856" h="384" extrusionOk="0">
                    <a:moveTo>
                      <a:pt x="3646" y="0"/>
                    </a:moveTo>
                    <a:cubicBezTo>
                      <a:pt x="3634" y="0"/>
                      <a:pt x="3623" y="1"/>
                      <a:pt x="3611" y="3"/>
                    </a:cubicBezTo>
                    <a:lnTo>
                      <a:pt x="183" y="3"/>
                    </a:lnTo>
                    <a:cubicBezTo>
                      <a:pt x="107" y="18"/>
                      <a:pt x="46" y="79"/>
                      <a:pt x="16" y="155"/>
                    </a:cubicBezTo>
                    <a:cubicBezTo>
                      <a:pt x="0" y="262"/>
                      <a:pt x="77" y="369"/>
                      <a:pt x="183" y="384"/>
                    </a:cubicBezTo>
                    <a:lnTo>
                      <a:pt x="3672" y="384"/>
                    </a:lnTo>
                    <a:cubicBezTo>
                      <a:pt x="3794" y="369"/>
                      <a:pt x="3855" y="247"/>
                      <a:pt x="3840" y="155"/>
                    </a:cubicBezTo>
                    <a:cubicBezTo>
                      <a:pt x="3813" y="48"/>
                      <a:pt x="3728" y="0"/>
                      <a:pt x="36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2120;p70">
                <a:extLst>
                  <a:ext uri="{FF2B5EF4-FFF2-40B4-BE49-F238E27FC236}">
                    <a16:creationId xmlns:a16="http://schemas.microsoft.com/office/drawing/2014/main" id="{B9744CF1-7A96-D28C-BDC5-B34957B9E3C9}"/>
                  </a:ext>
                </a:extLst>
              </p:cNvPr>
              <p:cNvSpPr/>
              <p:nvPr/>
            </p:nvSpPr>
            <p:spPr>
              <a:xfrm>
                <a:off x="3542514" y="1008304"/>
                <a:ext cx="322005" cy="33487"/>
              </a:xfrm>
              <a:custGeom>
                <a:avLst/>
                <a:gdLst/>
                <a:ahLst/>
                <a:cxnLst/>
                <a:rect l="l" t="t" r="r" b="b"/>
                <a:pathLst>
                  <a:path w="3856" h="401" extrusionOk="0">
                    <a:moveTo>
                      <a:pt x="3659" y="1"/>
                    </a:moveTo>
                    <a:cubicBezTo>
                      <a:pt x="3643" y="1"/>
                      <a:pt x="3627" y="3"/>
                      <a:pt x="3611" y="9"/>
                    </a:cubicBezTo>
                    <a:lnTo>
                      <a:pt x="183" y="9"/>
                    </a:lnTo>
                    <a:cubicBezTo>
                      <a:pt x="107" y="24"/>
                      <a:pt x="46" y="85"/>
                      <a:pt x="16" y="161"/>
                    </a:cubicBezTo>
                    <a:cubicBezTo>
                      <a:pt x="0" y="268"/>
                      <a:pt x="77" y="359"/>
                      <a:pt x="183" y="389"/>
                    </a:cubicBezTo>
                    <a:lnTo>
                      <a:pt x="3611" y="389"/>
                    </a:lnTo>
                    <a:cubicBezTo>
                      <a:pt x="3619" y="397"/>
                      <a:pt x="3627" y="401"/>
                      <a:pt x="3636" y="401"/>
                    </a:cubicBezTo>
                    <a:cubicBezTo>
                      <a:pt x="3646" y="401"/>
                      <a:pt x="3657" y="397"/>
                      <a:pt x="3672" y="389"/>
                    </a:cubicBezTo>
                    <a:cubicBezTo>
                      <a:pt x="3794" y="359"/>
                      <a:pt x="3855" y="252"/>
                      <a:pt x="3840" y="161"/>
                    </a:cubicBezTo>
                    <a:cubicBezTo>
                      <a:pt x="3815" y="60"/>
                      <a:pt x="3737" y="1"/>
                      <a:pt x="365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2121;p70">
              <a:extLst>
                <a:ext uri="{FF2B5EF4-FFF2-40B4-BE49-F238E27FC236}">
                  <a16:creationId xmlns:a16="http://schemas.microsoft.com/office/drawing/2014/main" id="{F0948EA1-CBBE-80C0-1467-D098B6C3746A}"/>
                </a:ext>
              </a:extLst>
            </p:cNvPr>
            <p:cNvGrpSpPr/>
            <p:nvPr/>
          </p:nvGrpSpPr>
          <p:grpSpPr>
            <a:xfrm>
              <a:off x="6880847" y="1935698"/>
              <a:ext cx="456380" cy="351865"/>
              <a:chOff x="3865683" y="1207467"/>
              <a:chExt cx="605680" cy="466974"/>
            </a:xfrm>
          </p:grpSpPr>
          <p:sp>
            <p:nvSpPr>
              <p:cNvPr id="1220" name="Google Shape;2122;p70">
                <a:extLst>
                  <a:ext uri="{FF2B5EF4-FFF2-40B4-BE49-F238E27FC236}">
                    <a16:creationId xmlns:a16="http://schemas.microsoft.com/office/drawing/2014/main" id="{23314C12-BA83-6329-0936-F9236C69C4AC}"/>
                  </a:ext>
                </a:extLst>
              </p:cNvPr>
              <p:cNvSpPr/>
              <p:nvPr/>
            </p:nvSpPr>
            <p:spPr>
              <a:xfrm>
                <a:off x="4005640" y="1324292"/>
                <a:ext cx="328351" cy="32735"/>
              </a:xfrm>
              <a:custGeom>
                <a:avLst/>
                <a:gdLst/>
                <a:ahLst/>
                <a:cxnLst/>
                <a:rect l="l" t="t" r="r" b="b"/>
                <a:pathLst>
                  <a:path w="3932" h="392" extrusionOk="0">
                    <a:moveTo>
                      <a:pt x="215" y="1"/>
                    </a:moveTo>
                    <a:cubicBezTo>
                      <a:pt x="129" y="1"/>
                      <a:pt x="29" y="60"/>
                      <a:pt x="16" y="155"/>
                    </a:cubicBezTo>
                    <a:cubicBezTo>
                      <a:pt x="0" y="262"/>
                      <a:pt x="61" y="369"/>
                      <a:pt x="168" y="384"/>
                    </a:cubicBezTo>
                    <a:lnTo>
                      <a:pt x="3672" y="384"/>
                    </a:lnTo>
                    <a:cubicBezTo>
                      <a:pt x="3690" y="389"/>
                      <a:pt x="3709" y="392"/>
                      <a:pt x="3727" y="392"/>
                    </a:cubicBezTo>
                    <a:cubicBezTo>
                      <a:pt x="3813" y="392"/>
                      <a:pt x="3888" y="333"/>
                      <a:pt x="3901" y="232"/>
                    </a:cubicBezTo>
                    <a:cubicBezTo>
                      <a:pt x="3931" y="140"/>
                      <a:pt x="3870" y="34"/>
                      <a:pt x="3748" y="3"/>
                    </a:cubicBezTo>
                    <a:lnTo>
                      <a:pt x="244" y="3"/>
                    </a:lnTo>
                    <a:cubicBezTo>
                      <a:pt x="235" y="2"/>
                      <a:pt x="225" y="1"/>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2123;p70">
                <a:extLst>
                  <a:ext uri="{FF2B5EF4-FFF2-40B4-BE49-F238E27FC236}">
                    <a16:creationId xmlns:a16="http://schemas.microsoft.com/office/drawing/2014/main" id="{27B6C551-5640-95C5-4523-FED37618F6C3}"/>
                  </a:ext>
                </a:extLst>
              </p:cNvPr>
              <p:cNvSpPr/>
              <p:nvPr/>
            </p:nvSpPr>
            <p:spPr>
              <a:xfrm>
                <a:off x="4005640" y="1387924"/>
                <a:ext cx="328351" cy="32735"/>
              </a:xfrm>
              <a:custGeom>
                <a:avLst/>
                <a:gdLst/>
                <a:ahLst/>
                <a:cxnLst/>
                <a:rect l="l" t="t" r="r" b="b"/>
                <a:pathLst>
                  <a:path w="3932" h="392" extrusionOk="0">
                    <a:moveTo>
                      <a:pt x="215" y="1"/>
                    </a:moveTo>
                    <a:cubicBezTo>
                      <a:pt x="129" y="1"/>
                      <a:pt x="29" y="59"/>
                      <a:pt x="16" y="155"/>
                    </a:cubicBezTo>
                    <a:cubicBezTo>
                      <a:pt x="0" y="262"/>
                      <a:pt x="61" y="369"/>
                      <a:pt x="168" y="384"/>
                    </a:cubicBezTo>
                    <a:lnTo>
                      <a:pt x="3672" y="384"/>
                    </a:lnTo>
                    <a:cubicBezTo>
                      <a:pt x="3690" y="389"/>
                      <a:pt x="3709" y="392"/>
                      <a:pt x="3727" y="392"/>
                    </a:cubicBezTo>
                    <a:cubicBezTo>
                      <a:pt x="3813" y="392"/>
                      <a:pt x="3888" y="332"/>
                      <a:pt x="3901" y="231"/>
                    </a:cubicBezTo>
                    <a:cubicBezTo>
                      <a:pt x="3931" y="140"/>
                      <a:pt x="3870" y="33"/>
                      <a:pt x="3748" y="3"/>
                    </a:cubicBezTo>
                    <a:lnTo>
                      <a:pt x="244" y="3"/>
                    </a:lnTo>
                    <a:cubicBezTo>
                      <a:pt x="235" y="1"/>
                      <a:pt x="225" y="1"/>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2124;p70">
                <a:extLst>
                  <a:ext uri="{FF2B5EF4-FFF2-40B4-BE49-F238E27FC236}">
                    <a16:creationId xmlns:a16="http://schemas.microsoft.com/office/drawing/2014/main" id="{EC64A81C-0230-9431-077B-128835DD4025}"/>
                  </a:ext>
                </a:extLst>
              </p:cNvPr>
              <p:cNvSpPr/>
              <p:nvPr/>
            </p:nvSpPr>
            <p:spPr>
              <a:xfrm>
                <a:off x="4005640" y="1450303"/>
                <a:ext cx="328351" cy="32985"/>
              </a:xfrm>
              <a:custGeom>
                <a:avLst/>
                <a:gdLst/>
                <a:ahLst/>
                <a:cxnLst/>
                <a:rect l="l" t="t" r="r" b="b"/>
                <a:pathLst>
                  <a:path w="3932" h="395" extrusionOk="0">
                    <a:moveTo>
                      <a:pt x="215" y="0"/>
                    </a:moveTo>
                    <a:cubicBezTo>
                      <a:pt x="129" y="0"/>
                      <a:pt x="29" y="59"/>
                      <a:pt x="16" y="155"/>
                    </a:cubicBezTo>
                    <a:cubicBezTo>
                      <a:pt x="0" y="246"/>
                      <a:pt x="61" y="368"/>
                      <a:pt x="168" y="383"/>
                    </a:cubicBezTo>
                    <a:cubicBezTo>
                      <a:pt x="183" y="391"/>
                      <a:pt x="195" y="395"/>
                      <a:pt x="206" y="395"/>
                    </a:cubicBezTo>
                    <a:cubicBezTo>
                      <a:pt x="217" y="395"/>
                      <a:pt x="229" y="391"/>
                      <a:pt x="244" y="383"/>
                    </a:cubicBezTo>
                    <a:lnTo>
                      <a:pt x="3672" y="383"/>
                    </a:lnTo>
                    <a:cubicBezTo>
                      <a:pt x="3685" y="385"/>
                      <a:pt x="3698" y="386"/>
                      <a:pt x="3711" y="386"/>
                    </a:cubicBezTo>
                    <a:cubicBezTo>
                      <a:pt x="3804" y="386"/>
                      <a:pt x="3887" y="338"/>
                      <a:pt x="3901" y="231"/>
                    </a:cubicBezTo>
                    <a:cubicBezTo>
                      <a:pt x="3931" y="140"/>
                      <a:pt x="3870" y="18"/>
                      <a:pt x="3748" y="2"/>
                    </a:cubicBezTo>
                    <a:lnTo>
                      <a:pt x="244" y="2"/>
                    </a:lnTo>
                    <a:cubicBezTo>
                      <a:pt x="235" y="1"/>
                      <a:pt x="225" y="0"/>
                      <a:pt x="2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2125;p70">
                <a:extLst>
                  <a:ext uri="{FF2B5EF4-FFF2-40B4-BE49-F238E27FC236}">
                    <a16:creationId xmlns:a16="http://schemas.microsoft.com/office/drawing/2014/main" id="{E8CE9373-B596-82C2-B1E0-1974586CAB22}"/>
                  </a:ext>
                </a:extLst>
              </p:cNvPr>
              <p:cNvSpPr/>
              <p:nvPr/>
            </p:nvSpPr>
            <p:spPr>
              <a:xfrm>
                <a:off x="3865683" y="1207467"/>
                <a:ext cx="605680" cy="466974"/>
              </a:xfrm>
              <a:custGeom>
                <a:avLst/>
                <a:gdLst/>
                <a:ahLst/>
                <a:cxnLst/>
                <a:rect l="l" t="t" r="r" b="b"/>
                <a:pathLst>
                  <a:path w="7253" h="5592" extrusionOk="0">
                    <a:moveTo>
                      <a:pt x="3642" y="138"/>
                    </a:moveTo>
                    <a:cubicBezTo>
                      <a:pt x="4617" y="138"/>
                      <a:pt x="5485" y="397"/>
                      <a:pt x="6140" y="823"/>
                    </a:cubicBezTo>
                    <a:cubicBezTo>
                      <a:pt x="6749" y="1224"/>
                      <a:pt x="7127" y="1785"/>
                      <a:pt x="7145" y="2377"/>
                    </a:cubicBezTo>
                    <a:lnTo>
                      <a:pt x="7131" y="2377"/>
                    </a:lnTo>
                    <a:cubicBezTo>
                      <a:pt x="7131" y="2956"/>
                      <a:pt x="6796" y="3489"/>
                      <a:pt x="6232" y="3901"/>
                    </a:cubicBezTo>
                    <a:lnTo>
                      <a:pt x="6217" y="3916"/>
                    </a:lnTo>
                    <a:lnTo>
                      <a:pt x="6217" y="5333"/>
                    </a:lnTo>
                    <a:cubicBezTo>
                      <a:pt x="6217" y="5363"/>
                      <a:pt x="6171" y="5409"/>
                      <a:pt x="6140" y="5409"/>
                    </a:cubicBezTo>
                    <a:cubicBezTo>
                      <a:pt x="6110" y="5409"/>
                      <a:pt x="6095" y="5394"/>
                      <a:pt x="6079" y="5394"/>
                    </a:cubicBezTo>
                    <a:lnTo>
                      <a:pt x="4723" y="4556"/>
                    </a:lnTo>
                    <a:lnTo>
                      <a:pt x="4708" y="4556"/>
                    </a:lnTo>
                    <a:cubicBezTo>
                      <a:pt x="4358" y="4632"/>
                      <a:pt x="4007" y="4663"/>
                      <a:pt x="3642" y="4663"/>
                    </a:cubicBezTo>
                    <a:cubicBezTo>
                      <a:pt x="2667" y="4663"/>
                      <a:pt x="1798" y="4404"/>
                      <a:pt x="1143" y="3992"/>
                    </a:cubicBezTo>
                    <a:cubicBezTo>
                      <a:pt x="518" y="3581"/>
                      <a:pt x="137" y="3002"/>
                      <a:pt x="137" y="2392"/>
                    </a:cubicBezTo>
                    <a:cubicBezTo>
                      <a:pt x="137" y="1768"/>
                      <a:pt x="518" y="1219"/>
                      <a:pt x="1143" y="793"/>
                    </a:cubicBezTo>
                    <a:cubicBezTo>
                      <a:pt x="1768" y="381"/>
                      <a:pt x="2651" y="138"/>
                      <a:pt x="3642" y="138"/>
                    </a:cubicBezTo>
                    <a:close/>
                    <a:moveTo>
                      <a:pt x="3626" y="0"/>
                    </a:moveTo>
                    <a:cubicBezTo>
                      <a:pt x="2636" y="0"/>
                      <a:pt x="1722" y="259"/>
                      <a:pt x="1067" y="701"/>
                    </a:cubicBezTo>
                    <a:cubicBezTo>
                      <a:pt x="427" y="1143"/>
                      <a:pt x="0" y="1737"/>
                      <a:pt x="0" y="2423"/>
                    </a:cubicBezTo>
                    <a:cubicBezTo>
                      <a:pt x="0" y="3078"/>
                      <a:pt x="427" y="3687"/>
                      <a:pt x="1067" y="4129"/>
                    </a:cubicBezTo>
                    <a:cubicBezTo>
                      <a:pt x="1737" y="4571"/>
                      <a:pt x="2636" y="4830"/>
                      <a:pt x="3626" y="4830"/>
                    </a:cubicBezTo>
                    <a:cubicBezTo>
                      <a:pt x="3962" y="4830"/>
                      <a:pt x="4312" y="4802"/>
                      <a:pt x="4662" y="4733"/>
                    </a:cubicBezTo>
                    <a:lnTo>
                      <a:pt x="4662" y="4733"/>
                    </a:lnTo>
                    <a:lnTo>
                      <a:pt x="5988" y="5546"/>
                    </a:lnTo>
                    <a:lnTo>
                      <a:pt x="5997" y="5528"/>
                    </a:lnTo>
                    <a:lnTo>
                      <a:pt x="5997" y="5528"/>
                    </a:lnTo>
                    <a:cubicBezTo>
                      <a:pt x="6030" y="5567"/>
                      <a:pt x="6085" y="5592"/>
                      <a:pt x="6140" y="5592"/>
                    </a:cubicBezTo>
                    <a:lnTo>
                      <a:pt x="6156" y="5592"/>
                    </a:lnTo>
                    <a:cubicBezTo>
                      <a:pt x="6262" y="5592"/>
                      <a:pt x="6338" y="5501"/>
                      <a:pt x="6338" y="5394"/>
                    </a:cubicBezTo>
                    <a:lnTo>
                      <a:pt x="6338" y="5363"/>
                    </a:lnTo>
                    <a:lnTo>
                      <a:pt x="6338" y="4027"/>
                    </a:lnTo>
                    <a:lnTo>
                      <a:pt x="6338" y="4027"/>
                    </a:lnTo>
                    <a:cubicBezTo>
                      <a:pt x="6908" y="3601"/>
                      <a:pt x="7253" y="3042"/>
                      <a:pt x="7253" y="2408"/>
                    </a:cubicBezTo>
                    <a:lnTo>
                      <a:pt x="7237" y="2408"/>
                    </a:lnTo>
                    <a:cubicBezTo>
                      <a:pt x="7231" y="1743"/>
                      <a:pt x="6821" y="1140"/>
                      <a:pt x="6171" y="701"/>
                    </a:cubicBezTo>
                    <a:cubicBezTo>
                      <a:pt x="5501" y="259"/>
                      <a:pt x="4617" y="0"/>
                      <a:pt x="36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2126;p70">
              <a:extLst>
                <a:ext uri="{FF2B5EF4-FFF2-40B4-BE49-F238E27FC236}">
                  <a16:creationId xmlns:a16="http://schemas.microsoft.com/office/drawing/2014/main" id="{ECA95723-CE87-A627-F2F4-11D7BD12D17D}"/>
                </a:ext>
              </a:extLst>
            </p:cNvPr>
            <p:cNvGrpSpPr/>
            <p:nvPr/>
          </p:nvGrpSpPr>
          <p:grpSpPr>
            <a:xfrm>
              <a:off x="7762825" y="1807211"/>
              <a:ext cx="354758" cy="349031"/>
              <a:chOff x="5036192" y="1036947"/>
              <a:chExt cx="470813" cy="463213"/>
            </a:xfrm>
          </p:grpSpPr>
          <p:sp>
            <p:nvSpPr>
              <p:cNvPr id="1218" name="Google Shape;2127;p70">
                <a:extLst>
                  <a:ext uri="{FF2B5EF4-FFF2-40B4-BE49-F238E27FC236}">
                    <a16:creationId xmlns:a16="http://schemas.microsoft.com/office/drawing/2014/main" id="{C38D1DEF-CE98-6349-4EB9-9B5F02C3B85B}"/>
                  </a:ext>
                </a:extLst>
              </p:cNvPr>
              <p:cNvSpPr/>
              <p:nvPr/>
            </p:nvSpPr>
            <p:spPr>
              <a:xfrm>
                <a:off x="5168466" y="1036947"/>
                <a:ext cx="338539" cy="461963"/>
              </a:xfrm>
              <a:custGeom>
                <a:avLst/>
                <a:gdLst/>
                <a:ahLst/>
                <a:cxnLst/>
                <a:rect l="l" t="t" r="r" b="b"/>
                <a:pathLst>
                  <a:path w="4054" h="5532" extrusionOk="0">
                    <a:moveTo>
                      <a:pt x="1372" y="1"/>
                    </a:moveTo>
                    <a:lnTo>
                      <a:pt x="1311" y="991"/>
                    </a:lnTo>
                    <a:lnTo>
                      <a:pt x="321" y="2256"/>
                    </a:lnTo>
                    <a:cubicBezTo>
                      <a:pt x="229" y="2378"/>
                      <a:pt x="169" y="2515"/>
                      <a:pt x="153" y="2682"/>
                    </a:cubicBezTo>
                    <a:lnTo>
                      <a:pt x="16" y="4968"/>
                    </a:lnTo>
                    <a:cubicBezTo>
                      <a:pt x="1" y="5257"/>
                      <a:pt x="229" y="5501"/>
                      <a:pt x="519" y="5531"/>
                    </a:cubicBezTo>
                    <a:lnTo>
                      <a:pt x="2728" y="5531"/>
                    </a:lnTo>
                    <a:cubicBezTo>
                      <a:pt x="2911" y="5531"/>
                      <a:pt x="3109" y="5425"/>
                      <a:pt x="3216" y="5303"/>
                    </a:cubicBezTo>
                    <a:lnTo>
                      <a:pt x="3429" y="5074"/>
                    </a:lnTo>
                    <a:cubicBezTo>
                      <a:pt x="3505" y="4968"/>
                      <a:pt x="3566" y="4876"/>
                      <a:pt x="3581" y="4770"/>
                    </a:cubicBezTo>
                    <a:lnTo>
                      <a:pt x="4054" y="2652"/>
                    </a:lnTo>
                    <a:lnTo>
                      <a:pt x="3734" y="2210"/>
                    </a:lnTo>
                    <a:lnTo>
                      <a:pt x="2180" y="2210"/>
                    </a:lnTo>
                    <a:lnTo>
                      <a:pt x="2530" y="1387"/>
                    </a:lnTo>
                    <a:cubicBezTo>
                      <a:pt x="2561" y="1296"/>
                      <a:pt x="2591" y="1204"/>
                      <a:pt x="2561" y="1113"/>
                    </a:cubicBezTo>
                    <a:lnTo>
                      <a:pt x="2484" y="458"/>
                    </a:lnTo>
                    <a:cubicBezTo>
                      <a:pt x="2469" y="199"/>
                      <a:pt x="2241" y="1"/>
                      <a:pt x="19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2128;p70">
                <a:extLst>
                  <a:ext uri="{FF2B5EF4-FFF2-40B4-BE49-F238E27FC236}">
                    <a16:creationId xmlns:a16="http://schemas.microsoft.com/office/drawing/2014/main" id="{5315B583-7FA6-F215-B5FA-981E6E68FBED}"/>
                  </a:ext>
                </a:extLst>
              </p:cNvPr>
              <p:cNvSpPr/>
              <p:nvPr/>
            </p:nvSpPr>
            <p:spPr>
              <a:xfrm>
                <a:off x="5036192" y="1221413"/>
                <a:ext cx="132359" cy="278748"/>
              </a:xfrm>
              <a:custGeom>
                <a:avLst/>
                <a:gdLst/>
                <a:ahLst/>
                <a:cxnLst/>
                <a:rect l="l" t="t" r="r" b="b"/>
                <a:pathLst>
                  <a:path w="1585" h="3338" extrusionOk="0">
                    <a:moveTo>
                      <a:pt x="1128" y="275"/>
                    </a:moveTo>
                    <a:cubicBezTo>
                      <a:pt x="1219" y="275"/>
                      <a:pt x="1280" y="351"/>
                      <a:pt x="1280" y="428"/>
                    </a:cubicBezTo>
                    <a:lnTo>
                      <a:pt x="1280" y="443"/>
                    </a:lnTo>
                    <a:lnTo>
                      <a:pt x="1143" y="2881"/>
                    </a:lnTo>
                    <a:cubicBezTo>
                      <a:pt x="1143" y="2972"/>
                      <a:pt x="1067" y="3048"/>
                      <a:pt x="976" y="3048"/>
                    </a:cubicBezTo>
                    <a:lnTo>
                      <a:pt x="442" y="3048"/>
                    </a:lnTo>
                    <a:cubicBezTo>
                      <a:pt x="436" y="3049"/>
                      <a:pt x="429" y="3050"/>
                      <a:pt x="423" y="3050"/>
                    </a:cubicBezTo>
                    <a:cubicBezTo>
                      <a:pt x="353" y="3050"/>
                      <a:pt x="290" y="2979"/>
                      <a:pt x="290" y="2896"/>
                    </a:cubicBezTo>
                    <a:lnTo>
                      <a:pt x="427" y="443"/>
                    </a:lnTo>
                    <a:cubicBezTo>
                      <a:pt x="427" y="351"/>
                      <a:pt x="503" y="275"/>
                      <a:pt x="595" y="275"/>
                    </a:cubicBezTo>
                    <a:close/>
                    <a:moveTo>
                      <a:pt x="610" y="1"/>
                    </a:moveTo>
                    <a:cubicBezTo>
                      <a:pt x="366" y="1"/>
                      <a:pt x="153" y="214"/>
                      <a:pt x="138" y="458"/>
                    </a:cubicBezTo>
                    <a:lnTo>
                      <a:pt x="0" y="2896"/>
                    </a:lnTo>
                    <a:lnTo>
                      <a:pt x="0" y="2911"/>
                    </a:lnTo>
                    <a:cubicBezTo>
                      <a:pt x="0" y="3140"/>
                      <a:pt x="168" y="3338"/>
                      <a:pt x="397" y="3338"/>
                    </a:cubicBezTo>
                    <a:lnTo>
                      <a:pt x="976" y="3338"/>
                    </a:lnTo>
                    <a:cubicBezTo>
                      <a:pt x="1219" y="3338"/>
                      <a:pt x="1433" y="3124"/>
                      <a:pt x="1448" y="2881"/>
                    </a:cubicBezTo>
                    <a:lnTo>
                      <a:pt x="1585" y="443"/>
                    </a:lnTo>
                    <a:lnTo>
                      <a:pt x="1585" y="428"/>
                    </a:lnTo>
                    <a:cubicBezTo>
                      <a:pt x="1585" y="199"/>
                      <a:pt x="1417" y="1"/>
                      <a:pt x="11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2129;p70">
              <a:extLst>
                <a:ext uri="{FF2B5EF4-FFF2-40B4-BE49-F238E27FC236}">
                  <a16:creationId xmlns:a16="http://schemas.microsoft.com/office/drawing/2014/main" id="{269F6F1B-6D6F-0471-3385-5496FC34D0F2}"/>
                </a:ext>
              </a:extLst>
            </p:cNvPr>
            <p:cNvGrpSpPr/>
            <p:nvPr/>
          </p:nvGrpSpPr>
          <p:grpSpPr>
            <a:xfrm>
              <a:off x="5516630" y="1692140"/>
              <a:ext cx="547490" cy="379613"/>
              <a:chOff x="2032301" y="997532"/>
              <a:chExt cx="726596" cy="503800"/>
            </a:xfrm>
          </p:grpSpPr>
          <p:sp>
            <p:nvSpPr>
              <p:cNvPr id="1207" name="Google Shape;2130;p70">
                <a:extLst>
                  <a:ext uri="{FF2B5EF4-FFF2-40B4-BE49-F238E27FC236}">
                    <a16:creationId xmlns:a16="http://schemas.microsoft.com/office/drawing/2014/main" id="{317B4AD3-1678-FBB6-3140-2EE6A98144DE}"/>
                  </a:ext>
                </a:extLst>
              </p:cNvPr>
              <p:cNvSpPr/>
              <p:nvPr/>
            </p:nvSpPr>
            <p:spPr>
              <a:xfrm>
                <a:off x="2433048" y="997532"/>
                <a:ext cx="189646" cy="122255"/>
              </a:xfrm>
              <a:custGeom>
                <a:avLst/>
                <a:gdLst/>
                <a:ahLst/>
                <a:cxnLst/>
                <a:rect l="l" t="t" r="r" b="b"/>
                <a:pathLst>
                  <a:path w="2271" h="1464" extrusionOk="0">
                    <a:moveTo>
                      <a:pt x="488" y="0"/>
                    </a:moveTo>
                    <a:lnTo>
                      <a:pt x="1" y="1006"/>
                    </a:lnTo>
                    <a:lnTo>
                      <a:pt x="2271" y="1463"/>
                    </a:lnTo>
                    <a:lnTo>
                      <a:pt x="2271" y="1463"/>
                    </a:lnTo>
                    <a:lnTo>
                      <a:pt x="2195" y="336"/>
                    </a:lnTo>
                    <a:lnTo>
                      <a:pt x="4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2131;p70">
                <a:extLst>
                  <a:ext uri="{FF2B5EF4-FFF2-40B4-BE49-F238E27FC236}">
                    <a16:creationId xmlns:a16="http://schemas.microsoft.com/office/drawing/2014/main" id="{882453D0-F79B-66FB-03B1-A1A7BCDC735A}"/>
                  </a:ext>
                </a:extLst>
              </p:cNvPr>
              <p:cNvSpPr/>
              <p:nvPr/>
            </p:nvSpPr>
            <p:spPr>
              <a:xfrm>
                <a:off x="2571752" y="1025507"/>
                <a:ext cx="50940" cy="94280"/>
              </a:xfrm>
              <a:custGeom>
                <a:avLst/>
                <a:gdLst/>
                <a:ahLst/>
                <a:cxnLst/>
                <a:rect l="l" t="t" r="r" b="b"/>
                <a:pathLst>
                  <a:path w="610" h="1129" extrusionOk="0">
                    <a:moveTo>
                      <a:pt x="534" y="1"/>
                    </a:moveTo>
                    <a:lnTo>
                      <a:pt x="0" y="991"/>
                    </a:lnTo>
                    <a:lnTo>
                      <a:pt x="610" y="1128"/>
                    </a:lnTo>
                    <a:lnTo>
                      <a:pt x="534" y="1"/>
                    </a:lnTo>
                    <a:close/>
                  </a:path>
                </a:pathLst>
              </a:custGeom>
              <a:solidFill>
                <a:srgbClr val="263238">
                  <a:alpha val="649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2132;p70">
                <a:extLst>
                  <a:ext uri="{FF2B5EF4-FFF2-40B4-BE49-F238E27FC236}">
                    <a16:creationId xmlns:a16="http://schemas.microsoft.com/office/drawing/2014/main" id="{DF40122B-F438-CFA8-E86D-1C95909541AE}"/>
                  </a:ext>
                </a:extLst>
              </p:cNvPr>
              <p:cNvSpPr/>
              <p:nvPr/>
            </p:nvSpPr>
            <p:spPr>
              <a:xfrm>
                <a:off x="2223113" y="1065089"/>
                <a:ext cx="535784" cy="436243"/>
              </a:xfrm>
              <a:custGeom>
                <a:avLst/>
                <a:gdLst/>
                <a:ahLst/>
                <a:cxnLst/>
                <a:rect l="l" t="t" r="r" b="b"/>
                <a:pathLst>
                  <a:path w="6416" h="5224" extrusionOk="0">
                    <a:moveTo>
                      <a:pt x="1338" y="0"/>
                    </a:moveTo>
                    <a:cubicBezTo>
                      <a:pt x="1009" y="0"/>
                      <a:pt x="709" y="229"/>
                      <a:pt x="656" y="563"/>
                    </a:cubicBezTo>
                    <a:lnTo>
                      <a:pt x="77" y="3534"/>
                    </a:lnTo>
                    <a:cubicBezTo>
                      <a:pt x="1" y="3915"/>
                      <a:pt x="245" y="4280"/>
                      <a:pt x="625" y="4356"/>
                    </a:cubicBezTo>
                    <a:lnTo>
                      <a:pt x="4937" y="5210"/>
                    </a:lnTo>
                    <a:cubicBezTo>
                      <a:pt x="4984" y="5219"/>
                      <a:pt x="5031" y="5224"/>
                      <a:pt x="5076" y="5224"/>
                    </a:cubicBezTo>
                    <a:cubicBezTo>
                      <a:pt x="5400" y="5224"/>
                      <a:pt x="5678" y="4995"/>
                      <a:pt x="5745" y="4661"/>
                    </a:cubicBezTo>
                    <a:lnTo>
                      <a:pt x="6339" y="1690"/>
                    </a:lnTo>
                    <a:cubicBezTo>
                      <a:pt x="6415" y="1309"/>
                      <a:pt x="6171" y="944"/>
                      <a:pt x="5790" y="867"/>
                    </a:cubicBezTo>
                    <a:lnTo>
                      <a:pt x="1479" y="14"/>
                    </a:lnTo>
                    <a:cubicBezTo>
                      <a:pt x="1432" y="5"/>
                      <a:pt x="1385" y="0"/>
                      <a:pt x="133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2133;p70">
                <a:extLst>
                  <a:ext uri="{FF2B5EF4-FFF2-40B4-BE49-F238E27FC236}">
                    <a16:creationId xmlns:a16="http://schemas.microsoft.com/office/drawing/2014/main" id="{06DBD3FF-0EF0-815B-30CD-FB418D580E18}"/>
                  </a:ext>
                </a:extLst>
              </p:cNvPr>
              <p:cNvSpPr/>
              <p:nvPr/>
            </p:nvSpPr>
            <p:spPr>
              <a:xfrm>
                <a:off x="2626449" y="1133647"/>
                <a:ext cx="131107" cy="366514"/>
              </a:xfrm>
              <a:custGeom>
                <a:avLst/>
                <a:gdLst/>
                <a:ahLst/>
                <a:cxnLst/>
                <a:rect l="l" t="t" r="r" b="b"/>
                <a:pathLst>
                  <a:path w="1570" h="4389" extrusionOk="0">
                    <a:moveTo>
                      <a:pt x="869" y="1"/>
                    </a:moveTo>
                    <a:lnTo>
                      <a:pt x="1" y="4343"/>
                    </a:lnTo>
                    <a:lnTo>
                      <a:pt x="122" y="4373"/>
                    </a:lnTo>
                    <a:cubicBezTo>
                      <a:pt x="166" y="4383"/>
                      <a:pt x="210" y="4388"/>
                      <a:pt x="253" y="4388"/>
                    </a:cubicBezTo>
                    <a:cubicBezTo>
                      <a:pt x="544" y="4388"/>
                      <a:pt x="818" y="4174"/>
                      <a:pt x="884" y="3855"/>
                    </a:cubicBezTo>
                    <a:lnTo>
                      <a:pt x="1494" y="793"/>
                    </a:lnTo>
                    <a:cubicBezTo>
                      <a:pt x="1570" y="443"/>
                      <a:pt x="1341" y="107"/>
                      <a:pt x="976" y="31"/>
                    </a:cubicBezTo>
                    <a:lnTo>
                      <a:pt x="869" y="1"/>
                    </a:lnTo>
                    <a:close/>
                  </a:path>
                </a:pathLst>
              </a:custGeom>
              <a:solidFill>
                <a:srgbClr val="263238">
                  <a:alpha val="649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2134;p70">
                <a:extLst>
                  <a:ext uri="{FF2B5EF4-FFF2-40B4-BE49-F238E27FC236}">
                    <a16:creationId xmlns:a16="http://schemas.microsoft.com/office/drawing/2014/main" id="{1EA846D5-F4A5-5ADF-6E9B-512AB71FCCFF}"/>
                  </a:ext>
                </a:extLst>
              </p:cNvPr>
              <p:cNvSpPr/>
              <p:nvPr/>
            </p:nvSpPr>
            <p:spPr>
              <a:xfrm>
                <a:off x="2341442" y="1142833"/>
                <a:ext cx="250773" cy="231149"/>
              </a:xfrm>
              <a:custGeom>
                <a:avLst/>
                <a:gdLst/>
                <a:ahLst/>
                <a:cxnLst/>
                <a:rect l="l" t="t" r="r" b="b"/>
                <a:pathLst>
                  <a:path w="3003" h="2768" extrusionOk="0">
                    <a:moveTo>
                      <a:pt x="1514" y="1"/>
                    </a:moveTo>
                    <a:cubicBezTo>
                      <a:pt x="868" y="1"/>
                      <a:pt x="287" y="467"/>
                      <a:pt x="153" y="1110"/>
                    </a:cubicBezTo>
                    <a:cubicBezTo>
                      <a:pt x="1" y="1856"/>
                      <a:pt x="503" y="2587"/>
                      <a:pt x="1250" y="2740"/>
                    </a:cubicBezTo>
                    <a:cubicBezTo>
                      <a:pt x="1340" y="2758"/>
                      <a:pt x="1430" y="2767"/>
                      <a:pt x="1518" y="2767"/>
                    </a:cubicBezTo>
                    <a:cubicBezTo>
                      <a:pt x="2161" y="2767"/>
                      <a:pt x="2731" y="2299"/>
                      <a:pt x="2865" y="1643"/>
                    </a:cubicBezTo>
                    <a:cubicBezTo>
                      <a:pt x="3002" y="912"/>
                      <a:pt x="2530" y="180"/>
                      <a:pt x="1783" y="28"/>
                    </a:cubicBezTo>
                    <a:cubicBezTo>
                      <a:pt x="1693" y="9"/>
                      <a:pt x="1603" y="1"/>
                      <a:pt x="15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2135;p70">
                <a:extLst>
                  <a:ext uri="{FF2B5EF4-FFF2-40B4-BE49-F238E27FC236}">
                    <a16:creationId xmlns:a16="http://schemas.microsoft.com/office/drawing/2014/main" id="{BE445784-B476-5859-D2B9-1B5108D48EEA}"/>
                  </a:ext>
                </a:extLst>
              </p:cNvPr>
              <p:cNvSpPr/>
              <p:nvPr/>
            </p:nvSpPr>
            <p:spPr>
              <a:xfrm>
                <a:off x="2332590" y="1129806"/>
                <a:ext cx="157829" cy="243174"/>
              </a:xfrm>
              <a:custGeom>
                <a:avLst/>
                <a:gdLst/>
                <a:ahLst/>
                <a:cxnLst/>
                <a:rect l="l" t="t" r="r" b="b"/>
                <a:pathLst>
                  <a:path w="1890" h="2912" extrusionOk="0">
                    <a:moveTo>
                      <a:pt x="838" y="1"/>
                    </a:moveTo>
                    <a:lnTo>
                      <a:pt x="838" y="1"/>
                    </a:lnTo>
                    <a:cubicBezTo>
                      <a:pt x="1082" y="412"/>
                      <a:pt x="0" y="2637"/>
                      <a:pt x="0" y="2637"/>
                    </a:cubicBezTo>
                    <a:lnTo>
                      <a:pt x="1356" y="2911"/>
                    </a:lnTo>
                    <a:lnTo>
                      <a:pt x="1889" y="199"/>
                    </a:lnTo>
                    <a:lnTo>
                      <a:pt x="83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2136;p70">
                <a:extLst>
                  <a:ext uri="{FF2B5EF4-FFF2-40B4-BE49-F238E27FC236}">
                    <a16:creationId xmlns:a16="http://schemas.microsoft.com/office/drawing/2014/main" id="{7111E7B6-6252-1094-FB05-13C94ADB2455}"/>
                  </a:ext>
                </a:extLst>
              </p:cNvPr>
              <p:cNvSpPr/>
              <p:nvPr/>
            </p:nvSpPr>
            <p:spPr>
              <a:xfrm>
                <a:off x="2356723" y="1044630"/>
                <a:ext cx="63716" cy="38246"/>
              </a:xfrm>
              <a:custGeom>
                <a:avLst/>
                <a:gdLst/>
                <a:ahLst/>
                <a:cxnLst/>
                <a:rect l="l" t="t" r="r" b="b"/>
                <a:pathLst>
                  <a:path w="763" h="458" extrusionOk="0">
                    <a:moveTo>
                      <a:pt x="61" y="0"/>
                    </a:moveTo>
                    <a:lnTo>
                      <a:pt x="1" y="320"/>
                    </a:lnTo>
                    <a:lnTo>
                      <a:pt x="701" y="457"/>
                    </a:lnTo>
                    <a:lnTo>
                      <a:pt x="762" y="137"/>
                    </a:lnTo>
                    <a:lnTo>
                      <a:pt x="6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2137;p70">
                <a:extLst>
                  <a:ext uri="{FF2B5EF4-FFF2-40B4-BE49-F238E27FC236}">
                    <a16:creationId xmlns:a16="http://schemas.microsoft.com/office/drawing/2014/main" id="{24BB803B-C4C8-BEF2-66BD-E45580796D5E}"/>
                  </a:ext>
                </a:extLst>
              </p:cNvPr>
              <p:cNvSpPr/>
              <p:nvPr/>
            </p:nvSpPr>
            <p:spPr>
              <a:xfrm>
                <a:off x="2618850" y="1175484"/>
                <a:ext cx="33152" cy="30981"/>
              </a:xfrm>
              <a:custGeom>
                <a:avLst/>
                <a:gdLst/>
                <a:ahLst/>
                <a:cxnLst/>
                <a:rect l="l" t="t" r="r" b="b"/>
                <a:pathLst>
                  <a:path w="397" h="371" extrusionOk="0">
                    <a:moveTo>
                      <a:pt x="205" y="1"/>
                    </a:moveTo>
                    <a:cubicBezTo>
                      <a:pt x="122" y="1"/>
                      <a:pt x="43" y="71"/>
                      <a:pt x="15" y="155"/>
                    </a:cubicBezTo>
                    <a:cubicBezTo>
                      <a:pt x="0" y="246"/>
                      <a:pt x="76" y="338"/>
                      <a:pt x="168" y="368"/>
                    </a:cubicBezTo>
                    <a:cubicBezTo>
                      <a:pt x="177" y="369"/>
                      <a:pt x="186" y="370"/>
                      <a:pt x="195" y="370"/>
                    </a:cubicBezTo>
                    <a:cubicBezTo>
                      <a:pt x="290" y="370"/>
                      <a:pt x="367" y="299"/>
                      <a:pt x="381" y="216"/>
                    </a:cubicBezTo>
                    <a:cubicBezTo>
                      <a:pt x="396" y="109"/>
                      <a:pt x="351" y="18"/>
                      <a:pt x="229" y="2"/>
                    </a:cubicBezTo>
                    <a:cubicBezTo>
                      <a:pt x="221" y="1"/>
                      <a:pt x="213" y="1"/>
                      <a:pt x="2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2138;p70">
                <a:extLst>
                  <a:ext uri="{FF2B5EF4-FFF2-40B4-BE49-F238E27FC236}">
                    <a16:creationId xmlns:a16="http://schemas.microsoft.com/office/drawing/2014/main" id="{FA975790-F741-D731-86DF-3B470D73210F}"/>
                  </a:ext>
                </a:extLst>
              </p:cNvPr>
              <p:cNvSpPr/>
              <p:nvPr/>
            </p:nvSpPr>
            <p:spPr>
              <a:xfrm>
                <a:off x="2202738" y="1056905"/>
                <a:ext cx="222798" cy="307558"/>
              </a:xfrm>
              <a:custGeom>
                <a:avLst/>
                <a:gdLst/>
                <a:ahLst/>
                <a:cxnLst/>
                <a:rect l="l" t="t" r="r" b="b"/>
                <a:pathLst>
                  <a:path w="2668" h="3683" extrusionOk="0">
                    <a:moveTo>
                      <a:pt x="840" y="0"/>
                    </a:moveTo>
                    <a:cubicBezTo>
                      <a:pt x="794" y="0"/>
                      <a:pt x="748" y="2"/>
                      <a:pt x="702" y="6"/>
                    </a:cubicBezTo>
                    <a:cubicBezTo>
                      <a:pt x="1266" y="295"/>
                      <a:pt x="1662" y="889"/>
                      <a:pt x="1707" y="1529"/>
                    </a:cubicBezTo>
                    <a:cubicBezTo>
                      <a:pt x="1768" y="2550"/>
                      <a:pt x="1007" y="3418"/>
                      <a:pt x="1" y="3495"/>
                    </a:cubicBezTo>
                    <a:cubicBezTo>
                      <a:pt x="153" y="3571"/>
                      <a:pt x="306" y="3616"/>
                      <a:pt x="458" y="3647"/>
                    </a:cubicBezTo>
                    <a:cubicBezTo>
                      <a:pt x="577" y="3671"/>
                      <a:pt x="696" y="3682"/>
                      <a:pt x="813" y="3682"/>
                    </a:cubicBezTo>
                    <a:cubicBezTo>
                      <a:pt x="1669" y="3682"/>
                      <a:pt x="2432" y="3071"/>
                      <a:pt x="2606" y="2200"/>
                    </a:cubicBezTo>
                    <a:cubicBezTo>
                      <a:pt x="2637" y="2047"/>
                      <a:pt x="2637" y="1880"/>
                      <a:pt x="2667" y="1712"/>
                    </a:cubicBezTo>
                    <a:cubicBezTo>
                      <a:pt x="2595" y="738"/>
                      <a:pt x="1787" y="0"/>
                      <a:pt x="84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2139;p70">
                <a:extLst>
                  <a:ext uri="{FF2B5EF4-FFF2-40B4-BE49-F238E27FC236}">
                    <a16:creationId xmlns:a16="http://schemas.microsoft.com/office/drawing/2014/main" id="{74DF9534-91C2-A525-7DD6-0D98C39666BC}"/>
                  </a:ext>
                </a:extLst>
              </p:cNvPr>
              <p:cNvSpPr/>
              <p:nvPr/>
            </p:nvSpPr>
            <p:spPr>
              <a:xfrm>
                <a:off x="2104785" y="1056822"/>
                <a:ext cx="253278" cy="293445"/>
              </a:xfrm>
              <a:custGeom>
                <a:avLst/>
                <a:gdLst/>
                <a:ahLst/>
                <a:cxnLst/>
                <a:rect l="l" t="t" r="r" b="b"/>
                <a:pathLst>
                  <a:path w="3033" h="3514" extrusionOk="0">
                    <a:moveTo>
                      <a:pt x="1650" y="0"/>
                    </a:moveTo>
                    <a:cubicBezTo>
                      <a:pt x="991" y="0"/>
                      <a:pt x="364" y="632"/>
                      <a:pt x="199" y="1500"/>
                    </a:cubicBezTo>
                    <a:cubicBezTo>
                      <a:pt x="1" y="2444"/>
                      <a:pt x="443" y="3343"/>
                      <a:pt x="1174" y="3496"/>
                    </a:cubicBezTo>
                    <a:cubicBezTo>
                      <a:pt x="1239" y="3508"/>
                      <a:pt x="1304" y="3514"/>
                      <a:pt x="1369" y="3514"/>
                    </a:cubicBezTo>
                    <a:cubicBezTo>
                      <a:pt x="2034" y="3514"/>
                      <a:pt x="2669" y="2892"/>
                      <a:pt x="2850" y="2018"/>
                    </a:cubicBezTo>
                    <a:cubicBezTo>
                      <a:pt x="3033" y="1058"/>
                      <a:pt x="2591" y="159"/>
                      <a:pt x="1860" y="22"/>
                    </a:cubicBezTo>
                    <a:cubicBezTo>
                      <a:pt x="1790" y="7"/>
                      <a:pt x="1720" y="0"/>
                      <a:pt x="16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2140;p70">
                <a:extLst>
                  <a:ext uri="{FF2B5EF4-FFF2-40B4-BE49-F238E27FC236}">
                    <a16:creationId xmlns:a16="http://schemas.microsoft.com/office/drawing/2014/main" id="{2537409E-9790-1387-5937-DB68EE09A522}"/>
                  </a:ext>
                </a:extLst>
              </p:cNvPr>
              <p:cNvSpPr/>
              <p:nvPr/>
            </p:nvSpPr>
            <p:spPr>
              <a:xfrm>
                <a:off x="2032301" y="1041790"/>
                <a:ext cx="229061" cy="307391"/>
              </a:xfrm>
              <a:custGeom>
                <a:avLst/>
                <a:gdLst/>
                <a:ahLst/>
                <a:cxnLst/>
                <a:rect l="l" t="t" r="r" b="b"/>
                <a:pathLst>
                  <a:path w="2743" h="3681" extrusionOk="0">
                    <a:moveTo>
                      <a:pt x="1903" y="1"/>
                    </a:moveTo>
                    <a:cubicBezTo>
                      <a:pt x="1863" y="1"/>
                      <a:pt x="1823" y="2"/>
                      <a:pt x="1783" y="4"/>
                    </a:cubicBezTo>
                    <a:cubicBezTo>
                      <a:pt x="762" y="80"/>
                      <a:pt x="0" y="933"/>
                      <a:pt x="77" y="1969"/>
                    </a:cubicBezTo>
                    <a:cubicBezTo>
                      <a:pt x="149" y="2943"/>
                      <a:pt x="943" y="3681"/>
                      <a:pt x="1902" y="3681"/>
                    </a:cubicBezTo>
                    <a:cubicBezTo>
                      <a:pt x="1948" y="3681"/>
                      <a:pt x="1995" y="3679"/>
                      <a:pt x="2042" y="3676"/>
                    </a:cubicBezTo>
                    <a:cubicBezTo>
                      <a:pt x="1448" y="3386"/>
                      <a:pt x="1067" y="2807"/>
                      <a:pt x="1021" y="2152"/>
                    </a:cubicBezTo>
                    <a:cubicBezTo>
                      <a:pt x="975" y="1146"/>
                      <a:pt x="1737" y="263"/>
                      <a:pt x="2743" y="187"/>
                    </a:cubicBezTo>
                    <a:cubicBezTo>
                      <a:pt x="2475" y="52"/>
                      <a:pt x="2194" y="1"/>
                      <a:pt x="190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2141;p70">
              <a:extLst>
                <a:ext uri="{FF2B5EF4-FFF2-40B4-BE49-F238E27FC236}">
                  <a16:creationId xmlns:a16="http://schemas.microsoft.com/office/drawing/2014/main" id="{AAAE85F6-E89C-8504-A535-FEEBABB71245}"/>
                </a:ext>
              </a:extLst>
            </p:cNvPr>
            <p:cNvSpPr/>
            <p:nvPr/>
          </p:nvSpPr>
          <p:spPr>
            <a:xfrm>
              <a:off x="5405451" y="4193339"/>
              <a:ext cx="3065918" cy="179393"/>
            </a:xfrm>
            <a:custGeom>
              <a:avLst/>
              <a:gdLst/>
              <a:ahLst/>
              <a:cxnLst/>
              <a:rect l="l" t="t" r="r" b="b"/>
              <a:pathLst>
                <a:path w="48725" h="2851" extrusionOk="0">
                  <a:moveTo>
                    <a:pt x="24363" y="1"/>
                  </a:moveTo>
                  <a:cubicBezTo>
                    <a:pt x="10894" y="1"/>
                    <a:pt x="0" y="641"/>
                    <a:pt x="0" y="1433"/>
                  </a:cubicBezTo>
                  <a:cubicBezTo>
                    <a:pt x="0" y="2210"/>
                    <a:pt x="10924" y="2850"/>
                    <a:pt x="24363" y="2850"/>
                  </a:cubicBezTo>
                  <a:cubicBezTo>
                    <a:pt x="37816" y="2850"/>
                    <a:pt x="48725" y="2210"/>
                    <a:pt x="48725" y="1433"/>
                  </a:cubicBezTo>
                  <a:cubicBezTo>
                    <a:pt x="48725" y="626"/>
                    <a:pt x="37816" y="1"/>
                    <a:pt x="243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142;p70">
              <a:extLst>
                <a:ext uri="{FF2B5EF4-FFF2-40B4-BE49-F238E27FC236}">
                  <a16:creationId xmlns:a16="http://schemas.microsoft.com/office/drawing/2014/main" id="{CA188AC9-1F34-29F5-E290-36B6D7E44430}"/>
                </a:ext>
              </a:extLst>
            </p:cNvPr>
            <p:cNvSpPr/>
            <p:nvPr/>
          </p:nvSpPr>
          <p:spPr>
            <a:xfrm>
              <a:off x="6903877" y="3134047"/>
              <a:ext cx="104515" cy="222432"/>
            </a:xfrm>
            <a:custGeom>
              <a:avLst/>
              <a:gdLst/>
              <a:ahLst/>
              <a:cxnLst/>
              <a:rect l="l" t="t" r="r" b="b"/>
              <a:pathLst>
                <a:path w="1661" h="3535" extrusionOk="0">
                  <a:moveTo>
                    <a:pt x="137" y="0"/>
                  </a:moveTo>
                  <a:lnTo>
                    <a:pt x="0" y="640"/>
                  </a:lnTo>
                  <a:lnTo>
                    <a:pt x="701" y="640"/>
                  </a:lnTo>
                  <a:lnTo>
                    <a:pt x="137" y="3535"/>
                  </a:lnTo>
                  <a:lnTo>
                    <a:pt x="945" y="3535"/>
                  </a:lnTo>
                  <a:lnTo>
                    <a:pt x="166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143;p70">
              <a:extLst>
                <a:ext uri="{FF2B5EF4-FFF2-40B4-BE49-F238E27FC236}">
                  <a16:creationId xmlns:a16="http://schemas.microsoft.com/office/drawing/2014/main" id="{C9380D69-1791-A887-4443-866AEB7836D3}"/>
                </a:ext>
              </a:extLst>
            </p:cNvPr>
            <p:cNvSpPr/>
            <p:nvPr/>
          </p:nvSpPr>
          <p:spPr>
            <a:xfrm>
              <a:off x="7420592" y="2482113"/>
              <a:ext cx="781377" cy="294416"/>
            </a:xfrm>
            <a:custGeom>
              <a:avLst/>
              <a:gdLst/>
              <a:ahLst/>
              <a:cxnLst/>
              <a:rect l="l" t="t" r="r" b="b"/>
              <a:pathLst>
                <a:path w="12418" h="4679" extrusionOk="0">
                  <a:moveTo>
                    <a:pt x="10604" y="1"/>
                  </a:moveTo>
                  <a:lnTo>
                    <a:pt x="10833" y="412"/>
                  </a:lnTo>
                  <a:lnTo>
                    <a:pt x="7801" y="3063"/>
                  </a:lnTo>
                  <a:lnTo>
                    <a:pt x="3885" y="1783"/>
                  </a:lnTo>
                  <a:lnTo>
                    <a:pt x="0" y="4175"/>
                  </a:lnTo>
                  <a:lnTo>
                    <a:pt x="488" y="4678"/>
                  </a:lnTo>
                  <a:lnTo>
                    <a:pt x="3931" y="2378"/>
                  </a:lnTo>
                  <a:lnTo>
                    <a:pt x="7862" y="3673"/>
                  </a:lnTo>
                  <a:lnTo>
                    <a:pt x="11244" y="1159"/>
                  </a:lnTo>
                  <a:lnTo>
                    <a:pt x="11473" y="1585"/>
                  </a:lnTo>
                  <a:lnTo>
                    <a:pt x="12417" y="31"/>
                  </a:lnTo>
                  <a:lnTo>
                    <a:pt x="1060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144;p70">
              <a:extLst>
                <a:ext uri="{FF2B5EF4-FFF2-40B4-BE49-F238E27FC236}">
                  <a16:creationId xmlns:a16="http://schemas.microsoft.com/office/drawing/2014/main" id="{F7274BB9-EDE9-3C95-A035-724A5B45864F}"/>
                </a:ext>
              </a:extLst>
            </p:cNvPr>
            <p:cNvSpPr/>
            <p:nvPr/>
          </p:nvSpPr>
          <p:spPr>
            <a:xfrm>
              <a:off x="7868283" y="3890433"/>
              <a:ext cx="63" cy="172598"/>
            </a:xfrm>
            <a:custGeom>
              <a:avLst/>
              <a:gdLst/>
              <a:ahLst/>
              <a:cxnLst/>
              <a:rect l="l" t="t" r="r" b="b"/>
              <a:pathLst>
                <a:path w="1" h="2743" extrusionOk="0">
                  <a:moveTo>
                    <a:pt x="0" y="2088"/>
                  </a:moveTo>
                  <a:lnTo>
                    <a:pt x="0" y="2088"/>
                  </a:lnTo>
                  <a:lnTo>
                    <a:pt x="0" y="2743"/>
                  </a:lnTo>
                  <a:lnTo>
                    <a:pt x="0" y="2743"/>
                  </a:lnTo>
                  <a:lnTo>
                    <a:pt x="0" y="2088"/>
                  </a:lnTo>
                  <a:close/>
                  <a:moveTo>
                    <a:pt x="0" y="0"/>
                  </a:moveTo>
                  <a:lnTo>
                    <a:pt x="0" y="2057"/>
                  </a:lnTo>
                  <a:lnTo>
                    <a:pt x="0" y="2057"/>
                  </a:lnTo>
                  <a:lnTo>
                    <a:pt x="0" y="0"/>
                  </a:lnTo>
                  <a:cubicBezTo>
                    <a:pt x="0" y="16"/>
                    <a:pt x="0" y="0"/>
                    <a:pt x="0" y="0"/>
                  </a:cubicBez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145;p70">
              <a:extLst>
                <a:ext uri="{FF2B5EF4-FFF2-40B4-BE49-F238E27FC236}">
                  <a16:creationId xmlns:a16="http://schemas.microsoft.com/office/drawing/2014/main" id="{E4FB0CA6-9FFD-1CD3-7336-FEF76EF14474}"/>
                </a:ext>
              </a:extLst>
            </p:cNvPr>
            <p:cNvSpPr/>
            <p:nvPr/>
          </p:nvSpPr>
          <p:spPr>
            <a:xfrm>
              <a:off x="7868283" y="4019863"/>
              <a:ext cx="63" cy="1951"/>
            </a:xfrm>
            <a:custGeom>
              <a:avLst/>
              <a:gdLst/>
              <a:ahLst/>
              <a:cxnLst/>
              <a:rect l="l" t="t" r="r" b="b"/>
              <a:pathLst>
                <a:path w="1" h="31" extrusionOk="0">
                  <a:moveTo>
                    <a:pt x="0" y="0"/>
                  </a:moveTo>
                  <a:lnTo>
                    <a:pt x="0" y="0"/>
                  </a:lnTo>
                  <a:lnTo>
                    <a:pt x="0" y="31"/>
                  </a:lnTo>
                  <a:lnTo>
                    <a:pt x="0" y="31"/>
                  </a:lnTo>
                  <a:lnTo>
                    <a:pt x="0" y="0"/>
                  </a:lnTo>
                  <a:close/>
                </a:path>
              </a:pathLst>
            </a:custGeom>
            <a:solidFill>
              <a:srgbClr val="BCB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46;p70">
              <a:extLst>
                <a:ext uri="{FF2B5EF4-FFF2-40B4-BE49-F238E27FC236}">
                  <a16:creationId xmlns:a16="http://schemas.microsoft.com/office/drawing/2014/main" id="{73558C37-581D-CF34-16B8-E72A5E6F8639}"/>
                </a:ext>
              </a:extLst>
            </p:cNvPr>
            <p:cNvSpPr/>
            <p:nvPr/>
          </p:nvSpPr>
          <p:spPr>
            <a:xfrm>
              <a:off x="7867339" y="4102291"/>
              <a:ext cx="1951" cy="49898"/>
            </a:xfrm>
            <a:custGeom>
              <a:avLst/>
              <a:gdLst/>
              <a:ahLst/>
              <a:cxnLst/>
              <a:rect l="l" t="t" r="r" b="b"/>
              <a:pathLst>
                <a:path w="31" h="793" extrusionOk="0">
                  <a:moveTo>
                    <a:pt x="31" y="1"/>
                  </a:moveTo>
                  <a:cubicBezTo>
                    <a:pt x="15" y="1"/>
                    <a:pt x="15" y="16"/>
                    <a:pt x="0" y="16"/>
                  </a:cubicBezTo>
                  <a:lnTo>
                    <a:pt x="0" y="717"/>
                  </a:lnTo>
                  <a:lnTo>
                    <a:pt x="15" y="778"/>
                  </a:lnTo>
                  <a:lnTo>
                    <a:pt x="31" y="793"/>
                  </a:lnTo>
                  <a:lnTo>
                    <a:pt x="31"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147;p70">
              <a:extLst>
                <a:ext uri="{FF2B5EF4-FFF2-40B4-BE49-F238E27FC236}">
                  <a16:creationId xmlns:a16="http://schemas.microsoft.com/office/drawing/2014/main" id="{7E122BB2-A604-1832-3C2D-2F5A370EAB6E}"/>
                </a:ext>
              </a:extLst>
            </p:cNvPr>
            <p:cNvSpPr/>
            <p:nvPr/>
          </p:nvSpPr>
          <p:spPr>
            <a:xfrm>
              <a:off x="7862494" y="4103235"/>
              <a:ext cx="5852" cy="43228"/>
            </a:xfrm>
            <a:custGeom>
              <a:avLst/>
              <a:gdLst/>
              <a:ahLst/>
              <a:cxnLst/>
              <a:rect l="l" t="t" r="r" b="b"/>
              <a:pathLst>
                <a:path w="93" h="687" extrusionOk="0">
                  <a:moveTo>
                    <a:pt x="92" y="1"/>
                  </a:moveTo>
                  <a:cubicBezTo>
                    <a:pt x="31" y="46"/>
                    <a:pt x="1" y="92"/>
                    <a:pt x="1" y="168"/>
                  </a:cubicBezTo>
                  <a:lnTo>
                    <a:pt x="1" y="199"/>
                  </a:lnTo>
                  <a:lnTo>
                    <a:pt x="92" y="686"/>
                  </a:lnTo>
                  <a:lnTo>
                    <a:pt x="92" y="1"/>
                  </a:lnTo>
                  <a:close/>
                </a:path>
              </a:pathLst>
            </a:custGeom>
            <a:solidFill>
              <a:srgbClr val="CB83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148;p70">
              <a:extLst>
                <a:ext uri="{FF2B5EF4-FFF2-40B4-BE49-F238E27FC236}">
                  <a16:creationId xmlns:a16="http://schemas.microsoft.com/office/drawing/2014/main" id="{56801EE4-5B50-D88C-EEA8-E760D9B25F25}"/>
                </a:ext>
              </a:extLst>
            </p:cNvPr>
            <p:cNvSpPr/>
            <p:nvPr/>
          </p:nvSpPr>
          <p:spPr>
            <a:xfrm>
              <a:off x="7910440" y="4019863"/>
              <a:ext cx="1007" cy="1951"/>
            </a:xfrm>
            <a:custGeom>
              <a:avLst/>
              <a:gdLst/>
              <a:ahLst/>
              <a:cxnLst/>
              <a:rect l="l" t="t" r="r" b="b"/>
              <a:pathLst>
                <a:path w="16" h="31" extrusionOk="0">
                  <a:moveTo>
                    <a:pt x="1" y="0"/>
                  </a:moveTo>
                  <a:lnTo>
                    <a:pt x="1" y="31"/>
                  </a:lnTo>
                  <a:lnTo>
                    <a:pt x="16" y="31"/>
                  </a:lnTo>
                  <a:lnTo>
                    <a:pt x="16" y="0"/>
                  </a:lnTo>
                  <a:close/>
                </a:path>
              </a:pathLst>
            </a:custGeom>
            <a:solidFill>
              <a:srgbClr val="BCB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149;p70">
              <a:extLst>
                <a:ext uri="{FF2B5EF4-FFF2-40B4-BE49-F238E27FC236}">
                  <a16:creationId xmlns:a16="http://schemas.microsoft.com/office/drawing/2014/main" id="{3B2D3CB1-14F4-FF90-3AE7-B778A9384D44}"/>
                </a:ext>
              </a:extLst>
            </p:cNvPr>
            <p:cNvSpPr/>
            <p:nvPr/>
          </p:nvSpPr>
          <p:spPr>
            <a:xfrm>
              <a:off x="7621880" y="3046775"/>
              <a:ext cx="1007" cy="1070"/>
            </a:xfrm>
            <a:custGeom>
              <a:avLst/>
              <a:gdLst/>
              <a:ahLst/>
              <a:cxnLst/>
              <a:rect l="l" t="t" r="r" b="b"/>
              <a:pathLst>
                <a:path w="16" h="17" extrusionOk="0">
                  <a:moveTo>
                    <a:pt x="16" y="1"/>
                  </a:moveTo>
                  <a:cubicBezTo>
                    <a:pt x="16" y="1"/>
                    <a:pt x="1" y="16"/>
                    <a:pt x="16" y="1"/>
                  </a:cubicBezTo>
                  <a:cubicBezTo>
                    <a:pt x="1" y="16"/>
                    <a:pt x="1" y="16"/>
                    <a:pt x="16" y="1"/>
                  </a:cubicBezTo>
                  <a:lnTo>
                    <a:pt x="16" y="1"/>
                  </a:lnTo>
                  <a:lnTo>
                    <a:pt x="16" y="1"/>
                  </a:lnTo>
                  <a:close/>
                </a:path>
              </a:pathLst>
            </a:custGeom>
            <a:solidFill>
              <a:srgbClr val="1E28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150;p70">
              <a:extLst>
                <a:ext uri="{FF2B5EF4-FFF2-40B4-BE49-F238E27FC236}">
                  <a16:creationId xmlns:a16="http://schemas.microsoft.com/office/drawing/2014/main" id="{E3C35D77-90A3-1445-2032-73FECDEAA094}"/>
                </a:ext>
              </a:extLst>
            </p:cNvPr>
            <p:cNvSpPr/>
            <p:nvPr/>
          </p:nvSpPr>
          <p:spPr>
            <a:xfrm>
              <a:off x="7656424" y="3518438"/>
              <a:ext cx="1007" cy="63"/>
            </a:xfrm>
            <a:custGeom>
              <a:avLst/>
              <a:gdLst/>
              <a:ahLst/>
              <a:cxnLst/>
              <a:rect l="l" t="t" r="r" b="b"/>
              <a:pathLst>
                <a:path w="16" h="1" extrusionOk="0">
                  <a:moveTo>
                    <a:pt x="15" y="1"/>
                  </a:moveTo>
                  <a:lnTo>
                    <a:pt x="0" y="1"/>
                  </a:lnTo>
                  <a:lnTo>
                    <a:pt x="15" y="1"/>
                  </a:lnTo>
                  <a:close/>
                </a:path>
              </a:pathLst>
            </a:custGeom>
            <a:solidFill>
              <a:srgbClr val="FFC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151;p70">
              <a:extLst>
                <a:ext uri="{FF2B5EF4-FFF2-40B4-BE49-F238E27FC236}">
                  <a16:creationId xmlns:a16="http://schemas.microsoft.com/office/drawing/2014/main" id="{CF57DFD9-E9FA-2AC7-4BA6-AB6C535239AD}"/>
                </a:ext>
              </a:extLst>
            </p:cNvPr>
            <p:cNvSpPr/>
            <p:nvPr/>
          </p:nvSpPr>
          <p:spPr>
            <a:xfrm>
              <a:off x="7646797" y="3495471"/>
              <a:ext cx="174548" cy="28819"/>
            </a:xfrm>
            <a:custGeom>
              <a:avLst/>
              <a:gdLst/>
              <a:ahLst/>
              <a:cxnLst/>
              <a:rect l="l" t="t" r="r" b="b"/>
              <a:pathLst>
                <a:path w="2774" h="458" extrusionOk="0">
                  <a:moveTo>
                    <a:pt x="2698" y="0"/>
                  </a:moveTo>
                  <a:cubicBezTo>
                    <a:pt x="2698" y="0"/>
                    <a:pt x="367" y="305"/>
                    <a:pt x="184" y="351"/>
                  </a:cubicBezTo>
                  <a:cubicBezTo>
                    <a:pt x="1" y="381"/>
                    <a:pt x="92" y="442"/>
                    <a:pt x="92" y="442"/>
                  </a:cubicBezTo>
                  <a:lnTo>
                    <a:pt x="2774" y="457"/>
                  </a:lnTo>
                  <a:lnTo>
                    <a:pt x="2774" y="457"/>
                  </a:lnTo>
                  <a:lnTo>
                    <a:pt x="2698" y="0"/>
                  </a:lnTo>
                  <a:close/>
                </a:path>
              </a:pathLst>
            </a:custGeom>
            <a:solidFill>
              <a:srgbClr val="FE8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152;p70">
              <a:extLst>
                <a:ext uri="{FF2B5EF4-FFF2-40B4-BE49-F238E27FC236}">
                  <a16:creationId xmlns:a16="http://schemas.microsoft.com/office/drawing/2014/main" id="{A9E939C0-22A3-AD30-D5EC-D48E5E74252C}"/>
                </a:ext>
              </a:extLst>
            </p:cNvPr>
            <p:cNvSpPr/>
            <p:nvPr/>
          </p:nvSpPr>
          <p:spPr>
            <a:xfrm>
              <a:off x="7693800" y="3297015"/>
              <a:ext cx="11578" cy="24037"/>
            </a:xfrm>
            <a:custGeom>
              <a:avLst/>
              <a:gdLst/>
              <a:ahLst/>
              <a:cxnLst/>
              <a:rect l="l" t="t" r="r" b="b"/>
              <a:pathLst>
                <a:path w="184" h="382" extrusionOk="0">
                  <a:moveTo>
                    <a:pt x="0" y="0"/>
                  </a:moveTo>
                  <a:lnTo>
                    <a:pt x="0" y="381"/>
                  </a:lnTo>
                  <a:cubicBezTo>
                    <a:pt x="46" y="336"/>
                    <a:pt x="122" y="305"/>
                    <a:pt x="183" y="244"/>
                  </a:cubicBezTo>
                  <a:cubicBezTo>
                    <a:pt x="107" y="168"/>
                    <a:pt x="31" y="77"/>
                    <a:pt x="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153;p70">
              <a:extLst>
                <a:ext uri="{FF2B5EF4-FFF2-40B4-BE49-F238E27FC236}">
                  <a16:creationId xmlns:a16="http://schemas.microsoft.com/office/drawing/2014/main" id="{8132F0CD-17D5-37B8-878D-81CC5D6B7E67}"/>
                </a:ext>
              </a:extLst>
            </p:cNvPr>
            <p:cNvSpPr/>
            <p:nvPr/>
          </p:nvSpPr>
          <p:spPr>
            <a:xfrm>
              <a:off x="7656424" y="3176205"/>
              <a:ext cx="73871" cy="145792"/>
            </a:xfrm>
            <a:custGeom>
              <a:avLst/>
              <a:gdLst/>
              <a:ahLst/>
              <a:cxnLst/>
              <a:rect l="l" t="t" r="r" b="b"/>
              <a:pathLst>
                <a:path w="1174" h="2317" extrusionOk="0">
                  <a:moveTo>
                    <a:pt x="762" y="1"/>
                  </a:moveTo>
                  <a:cubicBezTo>
                    <a:pt x="742" y="1"/>
                    <a:pt x="722" y="2"/>
                    <a:pt x="702" y="6"/>
                  </a:cubicBezTo>
                  <a:lnTo>
                    <a:pt x="702" y="6"/>
                  </a:lnTo>
                  <a:cubicBezTo>
                    <a:pt x="703" y="7"/>
                    <a:pt x="705" y="7"/>
                    <a:pt x="707" y="7"/>
                  </a:cubicBezTo>
                  <a:cubicBezTo>
                    <a:pt x="715" y="7"/>
                    <a:pt x="732" y="1"/>
                    <a:pt x="762" y="1"/>
                  </a:cubicBezTo>
                  <a:close/>
                  <a:moveTo>
                    <a:pt x="762" y="1"/>
                  </a:moveTo>
                  <a:cubicBezTo>
                    <a:pt x="772" y="1"/>
                    <a:pt x="782" y="7"/>
                    <a:pt x="797" y="7"/>
                  </a:cubicBezTo>
                  <a:cubicBezTo>
                    <a:pt x="804" y="7"/>
                    <a:pt x="813" y="6"/>
                    <a:pt x="823" y="1"/>
                  </a:cubicBezTo>
                  <a:close/>
                  <a:moveTo>
                    <a:pt x="701" y="1"/>
                  </a:moveTo>
                  <a:cubicBezTo>
                    <a:pt x="592" y="17"/>
                    <a:pt x="484" y="84"/>
                    <a:pt x="387" y="189"/>
                  </a:cubicBezTo>
                  <a:lnTo>
                    <a:pt x="387" y="189"/>
                  </a:lnTo>
                  <a:cubicBezTo>
                    <a:pt x="486" y="88"/>
                    <a:pt x="594" y="23"/>
                    <a:pt x="702" y="6"/>
                  </a:cubicBezTo>
                  <a:lnTo>
                    <a:pt x="702" y="6"/>
                  </a:lnTo>
                  <a:cubicBezTo>
                    <a:pt x="701" y="4"/>
                    <a:pt x="701" y="3"/>
                    <a:pt x="701" y="1"/>
                  </a:cubicBezTo>
                  <a:close/>
                  <a:moveTo>
                    <a:pt x="823" y="1"/>
                  </a:moveTo>
                  <a:lnTo>
                    <a:pt x="823" y="1"/>
                  </a:lnTo>
                  <a:cubicBezTo>
                    <a:pt x="991" y="31"/>
                    <a:pt x="1128" y="199"/>
                    <a:pt x="1173" y="458"/>
                  </a:cubicBezTo>
                  <a:cubicBezTo>
                    <a:pt x="1128" y="199"/>
                    <a:pt x="991" y="16"/>
                    <a:pt x="823" y="1"/>
                  </a:cubicBezTo>
                  <a:close/>
                  <a:moveTo>
                    <a:pt x="387" y="189"/>
                  </a:moveTo>
                  <a:cubicBezTo>
                    <a:pt x="211" y="371"/>
                    <a:pt x="64" y="671"/>
                    <a:pt x="0" y="1037"/>
                  </a:cubicBezTo>
                  <a:cubicBezTo>
                    <a:pt x="69" y="685"/>
                    <a:pt x="212" y="377"/>
                    <a:pt x="387" y="189"/>
                  </a:cubicBezTo>
                  <a:close/>
                  <a:moveTo>
                    <a:pt x="930" y="1936"/>
                  </a:moveTo>
                  <a:lnTo>
                    <a:pt x="930" y="1936"/>
                  </a:lnTo>
                  <a:cubicBezTo>
                    <a:pt x="869" y="2027"/>
                    <a:pt x="823" y="2103"/>
                    <a:pt x="762" y="2164"/>
                  </a:cubicBezTo>
                  <a:cubicBezTo>
                    <a:pt x="738" y="2188"/>
                    <a:pt x="714" y="2213"/>
                    <a:pt x="688" y="2234"/>
                  </a:cubicBezTo>
                  <a:lnTo>
                    <a:pt x="688" y="2234"/>
                  </a:lnTo>
                  <a:cubicBezTo>
                    <a:pt x="779" y="2164"/>
                    <a:pt x="863" y="2059"/>
                    <a:pt x="930" y="1936"/>
                  </a:cubicBezTo>
                  <a:close/>
                  <a:moveTo>
                    <a:pt x="688" y="2234"/>
                  </a:moveTo>
                  <a:lnTo>
                    <a:pt x="688" y="2234"/>
                  </a:lnTo>
                  <a:cubicBezTo>
                    <a:pt x="654" y="2260"/>
                    <a:pt x="618" y="2282"/>
                    <a:pt x="582" y="2297"/>
                  </a:cubicBezTo>
                  <a:lnTo>
                    <a:pt x="582" y="2297"/>
                  </a:lnTo>
                  <a:cubicBezTo>
                    <a:pt x="621" y="2285"/>
                    <a:pt x="655" y="2262"/>
                    <a:pt x="688" y="2234"/>
                  </a:cubicBezTo>
                  <a:close/>
                  <a:moveTo>
                    <a:pt x="582" y="2297"/>
                  </a:moveTo>
                  <a:cubicBezTo>
                    <a:pt x="576" y="2298"/>
                    <a:pt x="570" y="2300"/>
                    <a:pt x="564" y="2301"/>
                  </a:cubicBezTo>
                  <a:cubicBezTo>
                    <a:pt x="553" y="2301"/>
                    <a:pt x="542" y="2309"/>
                    <a:pt x="531" y="2314"/>
                  </a:cubicBezTo>
                  <a:lnTo>
                    <a:pt x="531" y="2314"/>
                  </a:lnTo>
                  <a:cubicBezTo>
                    <a:pt x="548" y="2310"/>
                    <a:pt x="565" y="2304"/>
                    <a:pt x="582" y="2297"/>
                  </a:cubicBezTo>
                  <a:close/>
                  <a:moveTo>
                    <a:pt x="531" y="2314"/>
                  </a:moveTo>
                  <a:lnTo>
                    <a:pt x="531" y="2314"/>
                  </a:lnTo>
                  <a:cubicBezTo>
                    <a:pt x="526" y="2315"/>
                    <a:pt x="522" y="2316"/>
                    <a:pt x="518" y="2316"/>
                  </a:cubicBezTo>
                  <a:cubicBezTo>
                    <a:pt x="522" y="2316"/>
                    <a:pt x="526" y="2315"/>
                    <a:pt x="531" y="2314"/>
                  </a:cubicBezTo>
                  <a:close/>
                </a:path>
              </a:pathLst>
            </a:custGeom>
            <a:solidFill>
              <a:srgbClr val="9399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154;p70">
              <a:extLst>
                <a:ext uri="{FF2B5EF4-FFF2-40B4-BE49-F238E27FC236}">
                  <a16:creationId xmlns:a16="http://schemas.microsoft.com/office/drawing/2014/main" id="{BA9BB270-9C9F-2900-E339-0CA9CB4FBFEE}"/>
                </a:ext>
              </a:extLst>
            </p:cNvPr>
            <p:cNvSpPr/>
            <p:nvPr/>
          </p:nvSpPr>
          <p:spPr>
            <a:xfrm>
              <a:off x="7931519" y="3051557"/>
              <a:ext cx="63" cy="63"/>
            </a:xfrm>
            <a:custGeom>
              <a:avLst/>
              <a:gdLst/>
              <a:ahLst/>
              <a:cxnLst/>
              <a:rect l="l" t="t" r="r" b="b"/>
              <a:pathLst>
                <a:path w="1" h="1" extrusionOk="0">
                  <a:moveTo>
                    <a:pt x="1" y="1"/>
                  </a:moveTo>
                  <a:lnTo>
                    <a:pt x="1" y="1"/>
                  </a:lnTo>
                  <a:close/>
                </a:path>
              </a:pathLst>
            </a:custGeom>
            <a:solidFill>
              <a:srgbClr val="F0F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155;p70">
              <a:extLst>
                <a:ext uri="{FF2B5EF4-FFF2-40B4-BE49-F238E27FC236}">
                  <a16:creationId xmlns:a16="http://schemas.microsoft.com/office/drawing/2014/main" id="{802B0A7F-D8E3-5954-4948-BECF967365EB}"/>
                </a:ext>
              </a:extLst>
            </p:cNvPr>
            <p:cNvSpPr/>
            <p:nvPr/>
          </p:nvSpPr>
          <p:spPr>
            <a:xfrm>
              <a:off x="6181972" y="2675787"/>
              <a:ext cx="19380" cy="286740"/>
            </a:xfrm>
            <a:custGeom>
              <a:avLst/>
              <a:gdLst/>
              <a:ahLst/>
              <a:cxnLst/>
              <a:rect l="l" t="t" r="r" b="b"/>
              <a:pathLst>
                <a:path w="308" h="4557" extrusionOk="0">
                  <a:moveTo>
                    <a:pt x="290" y="0"/>
                  </a:moveTo>
                  <a:cubicBezTo>
                    <a:pt x="302" y="270"/>
                    <a:pt x="307" y="573"/>
                    <a:pt x="301" y="914"/>
                  </a:cubicBezTo>
                  <a:lnTo>
                    <a:pt x="301" y="914"/>
                  </a:lnTo>
                  <a:cubicBezTo>
                    <a:pt x="307" y="571"/>
                    <a:pt x="303" y="268"/>
                    <a:pt x="290" y="0"/>
                  </a:cubicBezTo>
                  <a:close/>
                  <a:moveTo>
                    <a:pt x="301" y="914"/>
                  </a:moveTo>
                  <a:lnTo>
                    <a:pt x="301" y="914"/>
                  </a:lnTo>
                  <a:cubicBezTo>
                    <a:pt x="290" y="1564"/>
                    <a:pt x="241" y="2356"/>
                    <a:pt x="145" y="3314"/>
                  </a:cubicBezTo>
                  <a:lnTo>
                    <a:pt x="145" y="3314"/>
                  </a:lnTo>
                  <a:cubicBezTo>
                    <a:pt x="244" y="2355"/>
                    <a:pt x="291" y="1565"/>
                    <a:pt x="301" y="914"/>
                  </a:cubicBezTo>
                  <a:close/>
                  <a:moveTo>
                    <a:pt x="145" y="3314"/>
                  </a:moveTo>
                  <a:lnTo>
                    <a:pt x="145" y="3314"/>
                  </a:lnTo>
                  <a:cubicBezTo>
                    <a:pt x="106" y="3700"/>
                    <a:pt x="58" y="4113"/>
                    <a:pt x="0" y="4556"/>
                  </a:cubicBezTo>
                  <a:lnTo>
                    <a:pt x="46" y="4221"/>
                  </a:lnTo>
                  <a:cubicBezTo>
                    <a:pt x="84" y="3903"/>
                    <a:pt x="117" y="3601"/>
                    <a:pt x="145" y="3314"/>
                  </a:cubicBez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156;p70">
              <a:extLst>
                <a:ext uri="{FF2B5EF4-FFF2-40B4-BE49-F238E27FC236}">
                  <a16:creationId xmlns:a16="http://schemas.microsoft.com/office/drawing/2014/main" id="{97AB9B6D-CBEB-4F75-9C60-AC41D810028C}"/>
                </a:ext>
              </a:extLst>
            </p:cNvPr>
            <p:cNvSpPr/>
            <p:nvPr/>
          </p:nvSpPr>
          <p:spPr>
            <a:xfrm>
              <a:off x="6076515" y="2482113"/>
              <a:ext cx="16360" cy="6796"/>
            </a:xfrm>
            <a:custGeom>
              <a:avLst/>
              <a:gdLst/>
              <a:ahLst/>
              <a:cxnLst/>
              <a:rect l="l" t="t" r="r" b="b"/>
              <a:pathLst>
                <a:path w="260" h="108" extrusionOk="0">
                  <a:moveTo>
                    <a:pt x="259" y="1"/>
                  </a:moveTo>
                  <a:lnTo>
                    <a:pt x="259" y="1"/>
                  </a:lnTo>
                  <a:cubicBezTo>
                    <a:pt x="183" y="31"/>
                    <a:pt x="77" y="77"/>
                    <a:pt x="0" y="107"/>
                  </a:cubicBezTo>
                  <a:cubicBezTo>
                    <a:pt x="107" y="77"/>
                    <a:pt x="168" y="62"/>
                    <a:pt x="259" y="1"/>
                  </a:cubicBez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157;p70">
              <a:extLst>
                <a:ext uri="{FF2B5EF4-FFF2-40B4-BE49-F238E27FC236}">
                  <a16:creationId xmlns:a16="http://schemas.microsoft.com/office/drawing/2014/main" id="{BC0F29C9-83D5-4BD9-8B77-388C8820F51B}"/>
                </a:ext>
              </a:extLst>
            </p:cNvPr>
            <p:cNvSpPr/>
            <p:nvPr/>
          </p:nvSpPr>
          <p:spPr>
            <a:xfrm>
              <a:off x="6056380" y="4061077"/>
              <a:ext cx="63" cy="60469"/>
            </a:xfrm>
            <a:custGeom>
              <a:avLst/>
              <a:gdLst/>
              <a:ahLst/>
              <a:cxnLst/>
              <a:rect l="l" t="t" r="r" b="b"/>
              <a:pathLst>
                <a:path w="1" h="961" extrusionOk="0">
                  <a:moveTo>
                    <a:pt x="0" y="0"/>
                  </a:moveTo>
                  <a:lnTo>
                    <a:pt x="0" y="0"/>
                  </a:lnTo>
                  <a:lnTo>
                    <a:pt x="0" y="960"/>
                  </a:lnTo>
                  <a:lnTo>
                    <a:pt x="0" y="960"/>
                  </a:lnTo>
                  <a:lnTo>
                    <a:pt x="0" y="0"/>
                  </a:lnTo>
                  <a:close/>
                </a:path>
              </a:pathLst>
            </a:custGeom>
            <a:solidFill>
              <a:srgbClr val="CB83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158;p70">
              <a:extLst>
                <a:ext uri="{FF2B5EF4-FFF2-40B4-BE49-F238E27FC236}">
                  <a16:creationId xmlns:a16="http://schemas.microsoft.com/office/drawing/2014/main" id="{B1CE9EEB-C9F1-052E-E9C5-3F05983B9AF9}"/>
                </a:ext>
              </a:extLst>
            </p:cNvPr>
            <p:cNvSpPr/>
            <p:nvPr/>
          </p:nvSpPr>
          <p:spPr>
            <a:xfrm>
              <a:off x="6004595" y="4062965"/>
              <a:ext cx="2014" cy="59525"/>
            </a:xfrm>
            <a:custGeom>
              <a:avLst/>
              <a:gdLst/>
              <a:ahLst/>
              <a:cxnLst/>
              <a:rect l="l" t="t" r="r" b="b"/>
              <a:pathLst>
                <a:path w="32" h="946" extrusionOk="0">
                  <a:moveTo>
                    <a:pt x="1" y="945"/>
                  </a:moveTo>
                  <a:lnTo>
                    <a:pt x="1" y="945"/>
                  </a:lnTo>
                  <a:lnTo>
                    <a:pt x="1" y="945"/>
                  </a:lnTo>
                  <a:lnTo>
                    <a:pt x="1" y="945"/>
                  </a:lnTo>
                  <a:lnTo>
                    <a:pt x="1" y="945"/>
                  </a:lnTo>
                  <a:close/>
                  <a:moveTo>
                    <a:pt x="31" y="1"/>
                  </a:moveTo>
                  <a:lnTo>
                    <a:pt x="31" y="1"/>
                  </a:lnTo>
                  <a:lnTo>
                    <a:pt x="1" y="915"/>
                  </a:lnTo>
                  <a:lnTo>
                    <a:pt x="1" y="915"/>
                  </a:lnTo>
                  <a:lnTo>
                    <a:pt x="31"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159;p70">
              <a:extLst>
                <a:ext uri="{FF2B5EF4-FFF2-40B4-BE49-F238E27FC236}">
                  <a16:creationId xmlns:a16="http://schemas.microsoft.com/office/drawing/2014/main" id="{597AF2C4-D22A-DF40-2A36-3DD756BEFD71}"/>
                </a:ext>
              </a:extLst>
            </p:cNvPr>
            <p:cNvSpPr/>
            <p:nvPr/>
          </p:nvSpPr>
          <p:spPr>
            <a:xfrm>
              <a:off x="6004595" y="4120539"/>
              <a:ext cx="63" cy="1951"/>
            </a:xfrm>
            <a:custGeom>
              <a:avLst/>
              <a:gdLst/>
              <a:ahLst/>
              <a:cxnLst/>
              <a:rect l="l" t="t" r="r" b="b"/>
              <a:pathLst>
                <a:path w="1" h="31" extrusionOk="0">
                  <a:moveTo>
                    <a:pt x="1" y="0"/>
                  </a:moveTo>
                  <a:lnTo>
                    <a:pt x="1" y="0"/>
                  </a:lnTo>
                  <a:lnTo>
                    <a:pt x="1" y="30"/>
                  </a:lnTo>
                  <a:lnTo>
                    <a:pt x="1" y="30"/>
                  </a:lnTo>
                  <a:lnTo>
                    <a:pt x="1" y="0"/>
                  </a:lnTo>
                  <a:close/>
                </a:path>
              </a:pathLst>
            </a:custGeom>
            <a:solidFill>
              <a:srgbClr val="BCB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160;p70">
              <a:extLst>
                <a:ext uri="{FF2B5EF4-FFF2-40B4-BE49-F238E27FC236}">
                  <a16:creationId xmlns:a16="http://schemas.microsoft.com/office/drawing/2014/main" id="{4ADAF8BA-BC7D-B928-DDED-C3A650461926}"/>
                </a:ext>
              </a:extLst>
            </p:cNvPr>
            <p:cNvSpPr/>
            <p:nvPr/>
          </p:nvSpPr>
          <p:spPr>
            <a:xfrm>
              <a:off x="5982572" y="3202129"/>
              <a:ext cx="33601" cy="117980"/>
            </a:xfrm>
            <a:custGeom>
              <a:avLst/>
              <a:gdLst/>
              <a:ahLst/>
              <a:cxnLst/>
              <a:rect l="l" t="t" r="r" b="b"/>
              <a:pathLst>
                <a:path w="534" h="1875" extrusionOk="0">
                  <a:moveTo>
                    <a:pt x="534" y="0"/>
                  </a:moveTo>
                  <a:cubicBezTo>
                    <a:pt x="335" y="625"/>
                    <a:pt x="168" y="1280"/>
                    <a:pt x="0" y="1874"/>
                  </a:cubicBezTo>
                  <a:cubicBezTo>
                    <a:pt x="168" y="1280"/>
                    <a:pt x="351" y="625"/>
                    <a:pt x="534"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161;p70">
              <a:extLst>
                <a:ext uri="{FF2B5EF4-FFF2-40B4-BE49-F238E27FC236}">
                  <a16:creationId xmlns:a16="http://schemas.microsoft.com/office/drawing/2014/main" id="{E018DEED-82B8-4D6E-A7DC-3B8DB601B5E9}"/>
                </a:ext>
              </a:extLst>
            </p:cNvPr>
            <p:cNvSpPr/>
            <p:nvPr/>
          </p:nvSpPr>
          <p:spPr>
            <a:xfrm>
              <a:off x="6326693" y="2624946"/>
              <a:ext cx="2957" cy="10634"/>
            </a:xfrm>
            <a:custGeom>
              <a:avLst/>
              <a:gdLst/>
              <a:ahLst/>
              <a:cxnLst/>
              <a:rect l="l" t="t" r="r" b="b"/>
              <a:pathLst>
                <a:path w="47" h="169" extrusionOk="0">
                  <a:moveTo>
                    <a:pt x="47" y="1"/>
                  </a:moveTo>
                  <a:cubicBezTo>
                    <a:pt x="31" y="47"/>
                    <a:pt x="1" y="108"/>
                    <a:pt x="16" y="169"/>
                  </a:cubicBezTo>
                  <a:lnTo>
                    <a:pt x="47" y="1"/>
                  </a:ln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2162;p70">
              <a:extLst>
                <a:ext uri="{FF2B5EF4-FFF2-40B4-BE49-F238E27FC236}">
                  <a16:creationId xmlns:a16="http://schemas.microsoft.com/office/drawing/2014/main" id="{8BA34173-ACB8-B9F9-DAA7-88D9647DAF4D}"/>
                </a:ext>
              </a:extLst>
            </p:cNvPr>
            <p:cNvGrpSpPr/>
            <p:nvPr/>
          </p:nvGrpSpPr>
          <p:grpSpPr>
            <a:xfrm>
              <a:off x="5553255" y="2157120"/>
              <a:ext cx="1139772" cy="2083349"/>
              <a:chOff x="2103783" y="1501326"/>
              <a:chExt cx="1512637" cy="2764895"/>
            </a:xfrm>
          </p:grpSpPr>
          <p:grpSp>
            <p:nvGrpSpPr>
              <p:cNvPr id="1156" name="Google Shape;2163;p70">
                <a:extLst>
                  <a:ext uri="{FF2B5EF4-FFF2-40B4-BE49-F238E27FC236}">
                    <a16:creationId xmlns:a16="http://schemas.microsoft.com/office/drawing/2014/main" id="{B494D6C1-0196-93F8-F2B3-8FE812A149A4}"/>
                  </a:ext>
                </a:extLst>
              </p:cNvPr>
              <p:cNvGrpSpPr/>
              <p:nvPr/>
            </p:nvGrpSpPr>
            <p:grpSpPr>
              <a:xfrm>
                <a:off x="2103783" y="1619146"/>
                <a:ext cx="1264539" cy="2647075"/>
                <a:chOff x="2103783" y="1619146"/>
                <a:chExt cx="1264539" cy="2647075"/>
              </a:xfrm>
            </p:grpSpPr>
            <p:grpSp>
              <p:nvGrpSpPr>
                <p:cNvPr id="1161" name="Google Shape;2164;p70">
                  <a:extLst>
                    <a:ext uri="{FF2B5EF4-FFF2-40B4-BE49-F238E27FC236}">
                      <a16:creationId xmlns:a16="http://schemas.microsoft.com/office/drawing/2014/main" id="{CFCE0CAB-2F87-E15A-0EE2-7BD0FBEB8C33}"/>
                    </a:ext>
                  </a:extLst>
                </p:cNvPr>
                <p:cNvGrpSpPr/>
                <p:nvPr/>
              </p:nvGrpSpPr>
              <p:grpSpPr>
                <a:xfrm>
                  <a:off x="2103783" y="1619153"/>
                  <a:ext cx="1120740" cy="2647068"/>
                  <a:chOff x="2103783" y="1619153"/>
                  <a:chExt cx="1120740" cy="2647068"/>
                </a:xfrm>
              </p:grpSpPr>
              <p:sp>
                <p:nvSpPr>
                  <p:cNvPr id="1168" name="Google Shape;2165;p70">
                    <a:extLst>
                      <a:ext uri="{FF2B5EF4-FFF2-40B4-BE49-F238E27FC236}">
                        <a16:creationId xmlns:a16="http://schemas.microsoft.com/office/drawing/2014/main" id="{70CE2513-B713-170A-C4DE-91D70DD77F44}"/>
                      </a:ext>
                    </a:extLst>
                  </p:cNvPr>
                  <p:cNvSpPr/>
                  <p:nvPr/>
                </p:nvSpPr>
                <p:spPr>
                  <a:xfrm>
                    <a:off x="2701521" y="1876687"/>
                    <a:ext cx="99290" cy="67391"/>
                  </a:xfrm>
                  <a:custGeom>
                    <a:avLst/>
                    <a:gdLst/>
                    <a:ahLst/>
                    <a:cxnLst/>
                    <a:rect l="l" t="t" r="r" b="b"/>
                    <a:pathLst>
                      <a:path w="1189" h="807" extrusionOk="0">
                        <a:moveTo>
                          <a:pt x="0" y="0"/>
                        </a:moveTo>
                        <a:cubicBezTo>
                          <a:pt x="16" y="122"/>
                          <a:pt x="46" y="229"/>
                          <a:pt x="61" y="366"/>
                        </a:cubicBezTo>
                        <a:cubicBezTo>
                          <a:pt x="138" y="473"/>
                          <a:pt x="244" y="579"/>
                          <a:pt x="366" y="656"/>
                        </a:cubicBezTo>
                        <a:cubicBezTo>
                          <a:pt x="522" y="760"/>
                          <a:pt x="693" y="807"/>
                          <a:pt x="872" y="807"/>
                        </a:cubicBezTo>
                        <a:cubicBezTo>
                          <a:pt x="956" y="807"/>
                          <a:pt x="1041" y="797"/>
                          <a:pt x="1128" y="777"/>
                        </a:cubicBezTo>
                        <a:lnTo>
                          <a:pt x="1143" y="777"/>
                        </a:lnTo>
                        <a:cubicBezTo>
                          <a:pt x="1158" y="732"/>
                          <a:pt x="1158" y="686"/>
                          <a:pt x="1189" y="625"/>
                        </a:cubicBezTo>
                        <a:lnTo>
                          <a:pt x="1128" y="610"/>
                        </a:lnTo>
                        <a:lnTo>
                          <a:pt x="0" y="0"/>
                        </a:ln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69" name="Google Shape;2166;p70">
                    <a:extLst>
                      <a:ext uri="{FF2B5EF4-FFF2-40B4-BE49-F238E27FC236}">
                        <a16:creationId xmlns:a16="http://schemas.microsoft.com/office/drawing/2014/main" id="{A1CCF9EE-C0BD-8CF4-24FA-AB26FD481AB1}"/>
                      </a:ext>
                    </a:extLst>
                  </p:cNvPr>
                  <p:cNvGrpSpPr/>
                  <p:nvPr/>
                </p:nvGrpSpPr>
                <p:grpSpPr>
                  <a:xfrm>
                    <a:off x="2103783" y="1619153"/>
                    <a:ext cx="1120740" cy="2647068"/>
                    <a:chOff x="2103783" y="1619153"/>
                    <a:chExt cx="1120740" cy="2647068"/>
                  </a:xfrm>
                </p:grpSpPr>
                <p:grpSp>
                  <p:nvGrpSpPr>
                    <p:cNvPr id="1170" name="Google Shape;2167;p70">
                      <a:extLst>
                        <a:ext uri="{FF2B5EF4-FFF2-40B4-BE49-F238E27FC236}">
                          <a16:creationId xmlns:a16="http://schemas.microsoft.com/office/drawing/2014/main" id="{19CFFAE3-57CB-0C96-D567-DC3BF63BEE02}"/>
                        </a:ext>
                      </a:extLst>
                    </p:cNvPr>
                    <p:cNvGrpSpPr/>
                    <p:nvPr/>
                  </p:nvGrpSpPr>
                  <p:grpSpPr>
                    <a:xfrm>
                      <a:off x="2181110" y="4154405"/>
                      <a:ext cx="638824" cy="43006"/>
                      <a:chOff x="2181110" y="4154405"/>
                      <a:chExt cx="638824" cy="43006"/>
                    </a:xfrm>
                  </p:grpSpPr>
                  <p:sp>
                    <p:nvSpPr>
                      <p:cNvPr id="1203" name="Google Shape;2168;p70">
                        <a:extLst>
                          <a:ext uri="{FF2B5EF4-FFF2-40B4-BE49-F238E27FC236}">
                            <a16:creationId xmlns:a16="http://schemas.microsoft.com/office/drawing/2014/main" id="{22CAE082-0A7A-B1E4-7B20-0DEC65AF71EB}"/>
                          </a:ext>
                        </a:extLst>
                      </p:cNvPr>
                      <p:cNvSpPr/>
                      <p:nvPr/>
                    </p:nvSpPr>
                    <p:spPr>
                      <a:xfrm>
                        <a:off x="2776593" y="4171273"/>
                        <a:ext cx="43340" cy="15699"/>
                      </a:xfrm>
                      <a:custGeom>
                        <a:avLst/>
                        <a:gdLst/>
                        <a:ahLst/>
                        <a:cxnLst/>
                        <a:rect l="l" t="t" r="r" b="b"/>
                        <a:pathLst>
                          <a:path w="519" h="188" extrusionOk="0">
                            <a:moveTo>
                              <a:pt x="381" y="23"/>
                            </a:moveTo>
                            <a:cubicBezTo>
                              <a:pt x="381" y="23"/>
                              <a:pt x="397" y="23"/>
                              <a:pt x="412" y="39"/>
                            </a:cubicBezTo>
                            <a:cubicBezTo>
                              <a:pt x="442" y="39"/>
                              <a:pt x="457" y="39"/>
                              <a:pt x="457" y="54"/>
                            </a:cubicBezTo>
                            <a:cubicBezTo>
                              <a:pt x="473" y="84"/>
                              <a:pt x="457" y="99"/>
                              <a:pt x="457" y="99"/>
                            </a:cubicBezTo>
                            <a:cubicBezTo>
                              <a:pt x="427" y="140"/>
                              <a:pt x="329" y="154"/>
                              <a:pt x="222" y="154"/>
                            </a:cubicBezTo>
                            <a:cubicBezTo>
                              <a:pt x="168" y="154"/>
                              <a:pt x="112" y="150"/>
                              <a:pt x="61" y="145"/>
                            </a:cubicBezTo>
                            <a:cubicBezTo>
                              <a:pt x="153" y="84"/>
                              <a:pt x="259" y="39"/>
                              <a:pt x="381" y="23"/>
                            </a:cubicBezTo>
                            <a:close/>
                            <a:moveTo>
                              <a:pt x="383" y="0"/>
                            </a:moveTo>
                            <a:cubicBezTo>
                              <a:pt x="228" y="0"/>
                              <a:pt x="14" y="130"/>
                              <a:pt x="0" y="130"/>
                            </a:cubicBezTo>
                            <a:lnTo>
                              <a:pt x="0" y="176"/>
                            </a:lnTo>
                            <a:cubicBezTo>
                              <a:pt x="38" y="183"/>
                              <a:pt x="80" y="187"/>
                              <a:pt x="124" y="187"/>
                            </a:cubicBezTo>
                            <a:cubicBezTo>
                              <a:pt x="168" y="187"/>
                              <a:pt x="214" y="183"/>
                              <a:pt x="259" y="176"/>
                            </a:cubicBezTo>
                            <a:cubicBezTo>
                              <a:pt x="366" y="176"/>
                              <a:pt x="457" y="176"/>
                              <a:pt x="488" y="115"/>
                            </a:cubicBezTo>
                            <a:cubicBezTo>
                              <a:pt x="518" y="99"/>
                              <a:pt x="518" y="54"/>
                              <a:pt x="488" y="39"/>
                            </a:cubicBezTo>
                            <a:cubicBezTo>
                              <a:pt x="488" y="23"/>
                              <a:pt x="457" y="8"/>
                              <a:pt x="442" y="8"/>
                            </a:cubicBezTo>
                            <a:cubicBezTo>
                              <a:pt x="424" y="3"/>
                              <a:pt x="404" y="0"/>
                              <a:pt x="3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2169;p70">
                        <a:extLst>
                          <a:ext uri="{FF2B5EF4-FFF2-40B4-BE49-F238E27FC236}">
                            <a16:creationId xmlns:a16="http://schemas.microsoft.com/office/drawing/2014/main" id="{C81769B2-CFB8-8986-F44C-49711CDC6B4B}"/>
                          </a:ext>
                        </a:extLst>
                      </p:cNvPr>
                      <p:cNvSpPr/>
                      <p:nvPr/>
                    </p:nvSpPr>
                    <p:spPr>
                      <a:xfrm>
                        <a:off x="2776593" y="4155323"/>
                        <a:ext cx="26806" cy="31900"/>
                      </a:xfrm>
                      <a:custGeom>
                        <a:avLst/>
                        <a:gdLst/>
                        <a:ahLst/>
                        <a:cxnLst/>
                        <a:rect l="l" t="t" r="r" b="b"/>
                        <a:pathLst>
                          <a:path w="321" h="382" extrusionOk="0">
                            <a:moveTo>
                              <a:pt x="183" y="31"/>
                            </a:moveTo>
                            <a:cubicBezTo>
                              <a:pt x="232" y="31"/>
                              <a:pt x="242" y="51"/>
                              <a:pt x="244" y="51"/>
                            </a:cubicBezTo>
                            <a:cubicBezTo>
                              <a:pt x="244" y="51"/>
                              <a:pt x="244" y="50"/>
                              <a:pt x="244" y="47"/>
                            </a:cubicBezTo>
                            <a:lnTo>
                              <a:pt x="244" y="47"/>
                            </a:lnTo>
                            <a:cubicBezTo>
                              <a:pt x="259" y="108"/>
                              <a:pt x="138" y="260"/>
                              <a:pt x="31" y="306"/>
                            </a:cubicBezTo>
                            <a:cubicBezTo>
                              <a:pt x="31" y="214"/>
                              <a:pt x="77" y="138"/>
                              <a:pt x="138" y="62"/>
                            </a:cubicBezTo>
                            <a:cubicBezTo>
                              <a:pt x="138" y="47"/>
                              <a:pt x="168" y="31"/>
                              <a:pt x="183" y="31"/>
                            </a:cubicBezTo>
                            <a:close/>
                            <a:moveTo>
                              <a:pt x="229" y="1"/>
                            </a:moveTo>
                            <a:cubicBezTo>
                              <a:pt x="183" y="1"/>
                              <a:pt x="153" y="16"/>
                              <a:pt x="107" y="47"/>
                            </a:cubicBezTo>
                            <a:cubicBezTo>
                              <a:pt x="31" y="123"/>
                              <a:pt x="0" y="230"/>
                              <a:pt x="0" y="367"/>
                            </a:cubicBezTo>
                            <a:lnTo>
                              <a:pt x="31" y="382"/>
                            </a:lnTo>
                            <a:cubicBezTo>
                              <a:pt x="138" y="321"/>
                              <a:pt x="320" y="153"/>
                              <a:pt x="305" y="62"/>
                            </a:cubicBezTo>
                            <a:cubicBezTo>
                              <a:pt x="305" y="47"/>
                              <a:pt x="290" y="1"/>
                              <a:pt x="2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2170;p70">
                        <a:extLst>
                          <a:ext uri="{FF2B5EF4-FFF2-40B4-BE49-F238E27FC236}">
                            <a16:creationId xmlns:a16="http://schemas.microsoft.com/office/drawing/2014/main" id="{B60182E6-6313-DD3F-F4F4-754DA9B56645}"/>
                          </a:ext>
                        </a:extLst>
                      </p:cNvPr>
                      <p:cNvSpPr/>
                      <p:nvPr/>
                    </p:nvSpPr>
                    <p:spPr>
                      <a:xfrm>
                        <a:off x="2193886" y="4154405"/>
                        <a:ext cx="19123" cy="43006"/>
                      </a:xfrm>
                      <a:custGeom>
                        <a:avLst/>
                        <a:gdLst/>
                        <a:ahLst/>
                        <a:cxnLst/>
                        <a:rect l="l" t="t" r="r" b="b"/>
                        <a:pathLst>
                          <a:path w="229" h="515" extrusionOk="0">
                            <a:moveTo>
                              <a:pt x="122" y="29"/>
                            </a:moveTo>
                            <a:cubicBezTo>
                              <a:pt x="131" y="29"/>
                              <a:pt x="137" y="42"/>
                              <a:pt x="137" y="42"/>
                            </a:cubicBezTo>
                            <a:cubicBezTo>
                              <a:pt x="198" y="73"/>
                              <a:pt x="198" y="286"/>
                              <a:pt x="183" y="439"/>
                            </a:cubicBezTo>
                            <a:cubicBezTo>
                              <a:pt x="122" y="317"/>
                              <a:pt x="107" y="225"/>
                              <a:pt x="77" y="119"/>
                            </a:cubicBezTo>
                            <a:lnTo>
                              <a:pt x="77" y="73"/>
                            </a:lnTo>
                            <a:cubicBezTo>
                              <a:pt x="77" y="58"/>
                              <a:pt x="77" y="42"/>
                              <a:pt x="107" y="42"/>
                            </a:cubicBezTo>
                            <a:cubicBezTo>
                              <a:pt x="112" y="32"/>
                              <a:pt x="117" y="29"/>
                              <a:pt x="122" y="29"/>
                            </a:cubicBezTo>
                            <a:close/>
                            <a:moveTo>
                              <a:pt x="120" y="1"/>
                            </a:moveTo>
                            <a:cubicBezTo>
                              <a:pt x="107" y="1"/>
                              <a:pt x="92" y="4"/>
                              <a:pt x="77" y="12"/>
                            </a:cubicBezTo>
                            <a:cubicBezTo>
                              <a:pt x="61" y="27"/>
                              <a:pt x="46" y="58"/>
                              <a:pt x="46" y="73"/>
                            </a:cubicBezTo>
                            <a:cubicBezTo>
                              <a:pt x="0" y="210"/>
                              <a:pt x="183" y="469"/>
                              <a:pt x="183" y="500"/>
                            </a:cubicBezTo>
                            <a:lnTo>
                              <a:pt x="198" y="515"/>
                            </a:lnTo>
                            <a:lnTo>
                              <a:pt x="214" y="500"/>
                            </a:lnTo>
                            <a:cubicBezTo>
                              <a:pt x="229" y="423"/>
                              <a:pt x="229" y="317"/>
                              <a:pt x="214" y="241"/>
                            </a:cubicBezTo>
                            <a:cubicBezTo>
                              <a:pt x="214" y="149"/>
                              <a:pt x="198" y="58"/>
                              <a:pt x="153" y="12"/>
                            </a:cubicBezTo>
                            <a:cubicBezTo>
                              <a:pt x="145" y="4"/>
                              <a:pt x="134"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2171;p70">
                        <a:extLst>
                          <a:ext uri="{FF2B5EF4-FFF2-40B4-BE49-F238E27FC236}">
                            <a16:creationId xmlns:a16="http://schemas.microsoft.com/office/drawing/2014/main" id="{FB973266-8C80-E68E-31CF-30E257540BF7}"/>
                          </a:ext>
                        </a:extLst>
                      </p:cNvPr>
                      <p:cNvSpPr/>
                      <p:nvPr/>
                    </p:nvSpPr>
                    <p:spPr>
                      <a:xfrm>
                        <a:off x="2181110" y="4171858"/>
                        <a:ext cx="30647" cy="25553"/>
                      </a:xfrm>
                      <a:custGeom>
                        <a:avLst/>
                        <a:gdLst/>
                        <a:ahLst/>
                        <a:cxnLst/>
                        <a:rect l="l" t="t" r="r" b="b"/>
                        <a:pathLst>
                          <a:path w="367" h="306" extrusionOk="0">
                            <a:moveTo>
                              <a:pt x="72" y="30"/>
                            </a:moveTo>
                            <a:cubicBezTo>
                              <a:pt x="137" y="30"/>
                              <a:pt x="262" y="158"/>
                              <a:pt x="306" y="245"/>
                            </a:cubicBezTo>
                            <a:cubicBezTo>
                              <a:pt x="214" y="245"/>
                              <a:pt x="138" y="199"/>
                              <a:pt x="62" y="153"/>
                            </a:cubicBezTo>
                            <a:cubicBezTo>
                              <a:pt x="62" y="153"/>
                              <a:pt x="47" y="108"/>
                              <a:pt x="47" y="92"/>
                            </a:cubicBezTo>
                            <a:cubicBezTo>
                              <a:pt x="47" y="32"/>
                              <a:pt x="62" y="32"/>
                              <a:pt x="62" y="32"/>
                            </a:cubicBezTo>
                            <a:cubicBezTo>
                              <a:pt x="65" y="31"/>
                              <a:pt x="68" y="30"/>
                              <a:pt x="72" y="30"/>
                            </a:cubicBezTo>
                            <a:close/>
                            <a:moveTo>
                              <a:pt x="73" y="0"/>
                            </a:moveTo>
                            <a:cubicBezTo>
                              <a:pt x="69" y="0"/>
                              <a:pt x="66" y="0"/>
                              <a:pt x="62" y="1"/>
                            </a:cubicBezTo>
                            <a:cubicBezTo>
                              <a:pt x="47" y="1"/>
                              <a:pt x="1" y="16"/>
                              <a:pt x="1" y="77"/>
                            </a:cubicBezTo>
                            <a:cubicBezTo>
                              <a:pt x="1" y="108"/>
                              <a:pt x="31" y="153"/>
                              <a:pt x="47" y="184"/>
                            </a:cubicBezTo>
                            <a:cubicBezTo>
                              <a:pt x="123" y="260"/>
                              <a:pt x="230" y="306"/>
                              <a:pt x="367" y="306"/>
                            </a:cubicBezTo>
                            <a:lnTo>
                              <a:pt x="367" y="260"/>
                            </a:lnTo>
                            <a:cubicBezTo>
                              <a:pt x="337" y="172"/>
                              <a:pt x="168" y="0"/>
                              <a:pt x="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1" name="Google Shape;2172;p70">
                      <a:extLst>
                        <a:ext uri="{FF2B5EF4-FFF2-40B4-BE49-F238E27FC236}">
                          <a16:creationId xmlns:a16="http://schemas.microsoft.com/office/drawing/2014/main" id="{F325326F-5BF9-AF8D-6D17-4C37DF6E994D}"/>
                        </a:ext>
                      </a:extLst>
                    </p:cNvPr>
                    <p:cNvSpPr/>
                    <p:nvPr/>
                  </p:nvSpPr>
                  <p:spPr>
                    <a:xfrm>
                      <a:off x="2840225" y="1772387"/>
                      <a:ext cx="14029" cy="19123"/>
                    </a:xfrm>
                    <a:custGeom>
                      <a:avLst/>
                      <a:gdLst/>
                      <a:ahLst/>
                      <a:cxnLst/>
                      <a:rect l="l" t="t" r="r" b="b"/>
                      <a:pathLst>
                        <a:path w="168" h="229" extrusionOk="0">
                          <a:moveTo>
                            <a:pt x="61" y="0"/>
                          </a:moveTo>
                          <a:cubicBezTo>
                            <a:pt x="15" y="15"/>
                            <a:pt x="0" y="76"/>
                            <a:pt x="0" y="122"/>
                          </a:cubicBezTo>
                          <a:cubicBezTo>
                            <a:pt x="15" y="183"/>
                            <a:pt x="61" y="229"/>
                            <a:pt x="92" y="229"/>
                          </a:cubicBezTo>
                          <a:cubicBezTo>
                            <a:pt x="153" y="198"/>
                            <a:pt x="168" y="152"/>
                            <a:pt x="153" y="92"/>
                          </a:cubicBezTo>
                          <a:cubicBezTo>
                            <a:pt x="137" y="31"/>
                            <a:pt x="92" y="0"/>
                            <a:pt x="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2173;p70">
                      <a:extLst>
                        <a:ext uri="{FF2B5EF4-FFF2-40B4-BE49-F238E27FC236}">
                          <a16:creationId xmlns:a16="http://schemas.microsoft.com/office/drawing/2014/main" id="{55865DE6-B05E-3E6E-A301-2D0E109430C8}"/>
                        </a:ext>
                      </a:extLst>
                    </p:cNvPr>
                    <p:cNvSpPr/>
                    <p:nvPr/>
                  </p:nvSpPr>
                  <p:spPr>
                    <a:xfrm>
                      <a:off x="2846572" y="1791427"/>
                      <a:ext cx="33152" cy="47182"/>
                    </a:xfrm>
                    <a:custGeom>
                      <a:avLst/>
                      <a:gdLst/>
                      <a:ahLst/>
                      <a:cxnLst/>
                      <a:rect l="l" t="t" r="r" b="b"/>
                      <a:pathLst>
                        <a:path w="397" h="565" extrusionOk="0">
                          <a:moveTo>
                            <a:pt x="0" y="1"/>
                          </a:moveTo>
                          <a:lnTo>
                            <a:pt x="107" y="564"/>
                          </a:lnTo>
                          <a:cubicBezTo>
                            <a:pt x="214" y="564"/>
                            <a:pt x="320" y="534"/>
                            <a:pt x="396" y="458"/>
                          </a:cubicBezTo>
                          <a:cubicBezTo>
                            <a:pt x="244" y="321"/>
                            <a:pt x="107" y="168"/>
                            <a:pt x="0" y="1"/>
                          </a:cubicBezTo>
                          <a:close/>
                        </a:path>
                      </a:pathLst>
                    </a:custGeom>
                    <a:solidFill>
                      <a:srgbClr val="B74D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2174;p70">
                      <a:extLst>
                        <a:ext uri="{FF2B5EF4-FFF2-40B4-BE49-F238E27FC236}">
                          <a16:creationId xmlns:a16="http://schemas.microsoft.com/office/drawing/2014/main" id="{DCBE5F2C-B23A-982A-2896-78971482232F}"/>
                        </a:ext>
                      </a:extLst>
                    </p:cNvPr>
                    <p:cNvSpPr/>
                    <p:nvPr/>
                  </p:nvSpPr>
                  <p:spPr>
                    <a:xfrm>
                      <a:off x="2816008" y="1742909"/>
                      <a:ext cx="28059" cy="16785"/>
                    </a:xfrm>
                    <a:custGeom>
                      <a:avLst/>
                      <a:gdLst/>
                      <a:ahLst/>
                      <a:cxnLst/>
                      <a:rect l="l" t="t" r="r" b="b"/>
                      <a:pathLst>
                        <a:path w="336" h="201" extrusionOk="0">
                          <a:moveTo>
                            <a:pt x="272" y="0"/>
                          </a:moveTo>
                          <a:cubicBezTo>
                            <a:pt x="174" y="0"/>
                            <a:pt x="69" y="58"/>
                            <a:pt x="1" y="140"/>
                          </a:cubicBezTo>
                          <a:lnTo>
                            <a:pt x="1" y="155"/>
                          </a:lnTo>
                          <a:cubicBezTo>
                            <a:pt x="1" y="170"/>
                            <a:pt x="16" y="201"/>
                            <a:pt x="46" y="201"/>
                          </a:cubicBezTo>
                          <a:lnTo>
                            <a:pt x="46" y="170"/>
                          </a:lnTo>
                          <a:cubicBezTo>
                            <a:pt x="84" y="107"/>
                            <a:pt x="165" y="75"/>
                            <a:pt x="244" y="75"/>
                          </a:cubicBezTo>
                          <a:cubicBezTo>
                            <a:pt x="259" y="75"/>
                            <a:pt x="275" y="76"/>
                            <a:pt x="290" y="79"/>
                          </a:cubicBezTo>
                          <a:lnTo>
                            <a:pt x="305" y="79"/>
                          </a:lnTo>
                          <a:cubicBezTo>
                            <a:pt x="321" y="79"/>
                            <a:pt x="336" y="64"/>
                            <a:pt x="336" y="48"/>
                          </a:cubicBezTo>
                          <a:cubicBezTo>
                            <a:pt x="336" y="18"/>
                            <a:pt x="321" y="3"/>
                            <a:pt x="305" y="3"/>
                          </a:cubicBezTo>
                          <a:cubicBezTo>
                            <a:pt x="294" y="1"/>
                            <a:pt x="283" y="0"/>
                            <a:pt x="2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2175;p70">
                      <a:extLst>
                        <a:ext uri="{FF2B5EF4-FFF2-40B4-BE49-F238E27FC236}">
                          <a16:creationId xmlns:a16="http://schemas.microsoft.com/office/drawing/2014/main" id="{9F3B7CDC-9B9F-B4DC-9D8A-89EA0DD97B26}"/>
                        </a:ext>
                      </a:extLst>
                    </p:cNvPr>
                    <p:cNvSpPr/>
                    <p:nvPr/>
                  </p:nvSpPr>
                  <p:spPr>
                    <a:xfrm>
                      <a:off x="2686240" y="1905914"/>
                      <a:ext cx="194739" cy="159165"/>
                    </a:xfrm>
                    <a:custGeom>
                      <a:avLst/>
                      <a:gdLst/>
                      <a:ahLst/>
                      <a:cxnLst/>
                      <a:rect l="l" t="t" r="r" b="b"/>
                      <a:pathLst>
                        <a:path w="2332" h="1906" extrusionOk="0">
                          <a:moveTo>
                            <a:pt x="260" y="1"/>
                          </a:moveTo>
                          <a:cubicBezTo>
                            <a:pt x="321" y="488"/>
                            <a:pt x="305" y="1037"/>
                            <a:pt x="1" y="1342"/>
                          </a:cubicBezTo>
                          <a:cubicBezTo>
                            <a:pt x="1" y="1342"/>
                            <a:pt x="164" y="1906"/>
                            <a:pt x="1150" y="1906"/>
                          </a:cubicBezTo>
                          <a:cubicBezTo>
                            <a:pt x="1163" y="1906"/>
                            <a:pt x="1176" y="1906"/>
                            <a:pt x="1189" y="1905"/>
                          </a:cubicBezTo>
                          <a:cubicBezTo>
                            <a:pt x="2332" y="1875"/>
                            <a:pt x="1722" y="1387"/>
                            <a:pt x="1753" y="1387"/>
                          </a:cubicBezTo>
                          <a:cubicBezTo>
                            <a:pt x="1341" y="1265"/>
                            <a:pt x="1296" y="854"/>
                            <a:pt x="1341" y="458"/>
                          </a:cubicBezTo>
                          <a:lnTo>
                            <a:pt x="1341" y="412"/>
                          </a:lnTo>
                          <a:lnTo>
                            <a:pt x="1326" y="412"/>
                          </a:lnTo>
                          <a:cubicBezTo>
                            <a:pt x="1252" y="430"/>
                            <a:pt x="1177" y="438"/>
                            <a:pt x="1102" y="438"/>
                          </a:cubicBezTo>
                          <a:cubicBezTo>
                            <a:pt x="914" y="438"/>
                            <a:pt x="728" y="384"/>
                            <a:pt x="564" y="275"/>
                          </a:cubicBezTo>
                          <a:cubicBezTo>
                            <a:pt x="458" y="199"/>
                            <a:pt x="336" y="108"/>
                            <a:pt x="260" y="1"/>
                          </a:cubicBez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2176;p70">
                      <a:extLst>
                        <a:ext uri="{FF2B5EF4-FFF2-40B4-BE49-F238E27FC236}">
                          <a16:creationId xmlns:a16="http://schemas.microsoft.com/office/drawing/2014/main" id="{E8B96212-AC2B-AE64-5F07-CF0184B697AA}"/>
                        </a:ext>
                      </a:extLst>
                    </p:cNvPr>
                    <p:cNvSpPr/>
                    <p:nvPr/>
                  </p:nvSpPr>
                  <p:spPr>
                    <a:xfrm>
                      <a:off x="2660770" y="1964786"/>
                      <a:ext cx="188393" cy="62130"/>
                    </a:xfrm>
                    <a:custGeom>
                      <a:avLst/>
                      <a:gdLst/>
                      <a:ahLst/>
                      <a:cxnLst/>
                      <a:rect l="l" t="t" r="r" b="b"/>
                      <a:pathLst>
                        <a:path w="2256" h="744" extrusionOk="0">
                          <a:moveTo>
                            <a:pt x="835" y="1"/>
                          </a:moveTo>
                          <a:cubicBezTo>
                            <a:pt x="647" y="1"/>
                            <a:pt x="488" y="21"/>
                            <a:pt x="412" y="73"/>
                          </a:cubicBezTo>
                          <a:cubicBezTo>
                            <a:pt x="169" y="241"/>
                            <a:pt x="1" y="743"/>
                            <a:pt x="1" y="743"/>
                          </a:cubicBezTo>
                          <a:lnTo>
                            <a:pt x="2256" y="606"/>
                          </a:lnTo>
                          <a:cubicBezTo>
                            <a:pt x="2256" y="606"/>
                            <a:pt x="2088" y="210"/>
                            <a:pt x="1921" y="149"/>
                          </a:cubicBezTo>
                          <a:cubicBezTo>
                            <a:pt x="1805" y="97"/>
                            <a:pt x="1250" y="1"/>
                            <a:pt x="8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2177;p70">
                      <a:extLst>
                        <a:ext uri="{FF2B5EF4-FFF2-40B4-BE49-F238E27FC236}">
                          <a16:creationId xmlns:a16="http://schemas.microsoft.com/office/drawing/2014/main" id="{2A811A2C-0842-D497-02AD-7BDA0881C131}"/>
                        </a:ext>
                      </a:extLst>
                    </p:cNvPr>
                    <p:cNvSpPr/>
                    <p:nvPr/>
                  </p:nvSpPr>
                  <p:spPr>
                    <a:xfrm>
                      <a:off x="2226955" y="1822574"/>
                      <a:ext cx="442840" cy="338122"/>
                    </a:xfrm>
                    <a:custGeom>
                      <a:avLst/>
                      <a:gdLst/>
                      <a:ahLst/>
                      <a:cxnLst/>
                      <a:rect l="l" t="t" r="r" b="b"/>
                      <a:pathLst>
                        <a:path w="5303" h="4049" extrusionOk="0">
                          <a:moveTo>
                            <a:pt x="318" y="0"/>
                          </a:moveTo>
                          <a:cubicBezTo>
                            <a:pt x="278" y="0"/>
                            <a:pt x="238" y="8"/>
                            <a:pt x="199" y="24"/>
                          </a:cubicBezTo>
                          <a:cubicBezTo>
                            <a:pt x="92" y="70"/>
                            <a:pt x="0" y="191"/>
                            <a:pt x="31" y="329"/>
                          </a:cubicBezTo>
                          <a:cubicBezTo>
                            <a:pt x="77" y="862"/>
                            <a:pt x="1052" y="2629"/>
                            <a:pt x="1250" y="2858"/>
                          </a:cubicBezTo>
                          <a:cubicBezTo>
                            <a:pt x="1296" y="2934"/>
                            <a:pt x="1372" y="2995"/>
                            <a:pt x="1448" y="3041"/>
                          </a:cubicBezTo>
                          <a:cubicBezTo>
                            <a:pt x="1524" y="3101"/>
                            <a:pt x="1600" y="3147"/>
                            <a:pt x="1676" y="3178"/>
                          </a:cubicBezTo>
                          <a:cubicBezTo>
                            <a:pt x="1814" y="3239"/>
                            <a:pt x="2652" y="3482"/>
                            <a:pt x="3154" y="3635"/>
                          </a:cubicBezTo>
                          <a:cubicBezTo>
                            <a:pt x="3627" y="3818"/>
                            <a:pt x="4099" y="3939"/>
                            <a:pt x="4617" y="4046"/>
                          </a:cubicBezTo>
                          <a:cubicBezTo>
                            <a:pt x="4637" y="4048"/>
                            <a:pt x="4658" y="4049"/>
                            <a:pt x="4678" y="4049"/>
                          </a:cubicBezTo>
                          <a:cubicBezTo>
                            <a:pt x="4973" y="4049"/>
                            <a:pt x="5229" y="3843"/>
                            <a:pt x="5272" y="3543"/>
                          </a:cubicBezTo>
                          <a:cubicBezTo>
                            <a:pt x="5303" y="3254"/>
                            <a:pt x="5135" y="2980"/>
                            <a:pt x="4845" y="2903"/>
                          </a:cubicBezTo>
                          <a:cubicBezTo>
                            <a:pt x="4388" y="2797"/>
                            <a:pt x="3901" y="2690"/>
                            <a:pt x="3444" y="2553"/>
                          </a:cubicBezTo>
                          <a:cubicBezTo>
                            <a:pt x="2971" y="2446"/>
                            <a:pt x="2804" y="2416"/>
                            <a:pt x="2377" y="2263"/>
                          </a:cubicBezTo>
                          <a:cubicBezTo>
                            <a:pt x="2255" y="2233"/>
                            <a:pt x="2149" y="2187"/>
                            <a:pt x="2042" y="2142"/>
                          </a:cubicBezTo>
                          <a:lnTo>
                            <a:pt x="1996" y="2111"/>
                          </a:lnTo>
                          <a:lnTo>
                            <a:pt x="1966" y="2096"/>
                          </a:lnTo>
                          <a:cubicBezTo>
                            <a:pt x="1951" y="2081"/>
                            <a:pt x="1920" y="2065"/>
                            <a:pt x="1890" y="2035"/>
                          </a:cubicBezTo>
                          <a:cubicBezTo>
                            <a:pt x="1737" y="1898"/>
                            <a:pt x="762" y="633"/>
                            <a:pt x="579" y="191"/>
                          </a:cubicBezTo>
                          <a:lnTo>
                            <a:pt x="579" y="176"/>
                          </a:lnTo>
                          <a:cubicBezTo>
                            <a:pt x="534" y="63"/>
                            <a:pt x="430" y="0"/>
                            <a:pt x="318" y="0"/>
                          </a:cubicBez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2178;p70">
                      <a:extLst>
                        <a:ext uri="{FF2B5EF4-FFF2-40B4-BE49-F238E27FC236}">
                          <a16:creationId xmlns:a16="http://schemas.microsoft.com/office/drawing/2014/main" id="{91F055AA-C930-39C8-9B8E-50D0DF031349}"/>
                        </a:ext>
                      </a:extLst>
                    </p:cNvPr>
                    <p:cNvSpPr/>
                    <p:nvPr/>
                  </p:nvSpPr>
                  <p:spPr>
                    <a:xfrm>
                      <a:off x="2210420" y="1787585"/>
                      <a:ext cx="57370" cy="74322"/>
                    </a:xfrm>
                    <a:custGeom>
                      <a:avLst/>
                      <a:gdLst/>
                      <a:ahLst/>
                      <a:cxnLst/>
                      <a:rect l="l" t="t" r="r" b="b"/>
                      <a:pathLst>
                        <a:path w="687" h="890" extrusionOk="0">
                          <a:moveTo>
                            <a:pt x="153" y="1"/>
                          </a:moveTo>
                          <a:lnTo>
                            <a:pt x="0" y="885"/>
                          </a:lnTo>
                          <a:cubicBezTo>
                            <a:pt x="41" y="888"/>
                            <a:pt x="83" y="890"/>
                            <a:pt x="125" y="890"/>
                          </a:cubicBezTo>
                          <a:cubicBezTo>
                            <a:pt x="271" y="890"/>
                            <a:pt x="419" y="868"/>
                            <a:pt x="549" y="808"/>
                          </a:cubicBezTo>
                          <a:cubicBezTo>
                            <a:pt x="625" y="763"/>
                            <a:pt x="686" y="671"/>
                            <a:pt x="686" y="580"/>
                          </a:cubicBezTo>
                          <a:lnTo>
                            <a:pt x="686" y="473"/>
                          </a:lnTo>
                          <a:cubicBezTo>
                            <a:pt x="686" y="397"/>
                            <a:pt x="625" y="351"/>
                            <a:pt x="564" y="290"/>
                          </a:cubicBezTo>
                          <a:lnTo>
                            <a:pt x="153" y="1"/>
                          </a:ln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2179;p70">
                      <a:extLst>
                        <a:ext uri="{FF2B5EF4-FFF2-40B4-BE49-F238E27FC236}">
                          <a16:creationId xmlns:a16="http://schemas.microsoft.com/office/drawing/2014/main" id="{E976F91B-2C3A-61D9-8D38-4E5EB92B4056}"/>
                        </a:ext>
                      </a:extLst>
                    </p:cNvPr>
                    <p:cNvSpPr/>
                    <p:nvPr/>
                  </p:nvSpPr>
                  <p:spPr>
                    <a:xfrm>
                      <a:off x="2160818" y="1767293"/>
                      <a:ext cx="62380" cy="94196"/>
                    </a:xfrm>
                    <a:custGeom>
                      <a:avLst/>
                      <a:gdLst/>
                      <a:ahLst/>
                      <a:cxnLst/>
                      <a:rect l="l" t="t" r="r" b="b"/>
                      <a:pathLst>
                        <a:path w="747" h="1128" extrusionOk="0">
                          <a:moveTo>
                            <a:pt x="0" y="0"/>
                          </a:moveTo>
                          <a:lnTo>
                            <a:pt x="0" y="792"/>
                          </a:lnTo>
                          <a:lnTo>
                            <a:pt x="594" y="1128"/>
                          </a:lnTo>
                          <a:lnTo>
                            <a:pt x="747" y="259"/>
                          </a:lnTo>
                          <a:lnTo>
                            <a:pt x="0" y="0"/>
                          </a:ln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2180;p70">
                      <a:extLst>
                        <a:ext uri="{FF2B5EF4-FFF2-40B4-BE49-F238E27FC236}">
                          <a16:creationId xmlns:a16="http://schemas.microsoft.com/office/drawing/2014/main" id="{CA6DB561-D134-F882-FAF5-B9E71CD66EF2}"/>
                        </a:ext>
                      </a:extLst>
                    </p:cNvPr>
                    <p:cNvSpPr/>
                    <p:nvPr/>
                  </p:nvSpPr>
                  <p:spPr>
                    <a:xfrm>
                      <a:off x="2469958" y="2011549"/>
                      <a:ext cx="231650" cy="153988"/>
                    </a:xfrm>
                    <a:custGeom>
                      <a:avLst/>
                      <a:gdLst/>
                      <a:ahLst/>
                      <a:cxnLst/>
                      <a:rect l="l" t="t" r="r" b="b"/>
                      <a:pathLst>
                        <a:path w="2774" h="1844" extrusionOk="0">
                          <a:moveTo>
                            <a:pt x="1875" y="0"/>
                          </a:moveTo>
                          <a:lnTo>
                            <a:pt x="1875" y="0"/>
                          </a:lnTo>
                          <a:cubicBezTo>
                            <a:pt x="1723" y="31"/>
                            <a:pt x="1291" y="121"/>
                            <a:pt x="804" y="121"/>
                          </a:cubicBezTo>
                          <a:cubicBezTo>
                            <a:pt x="555" y="121"/>
                            <a:pt x="293" y="98"/>
                            <a:pt x="46" y="31"/>
                          </a:cubicBezTo>
                          <a:lnTo>
                            <a:pt x="1" y="1509"/>
                          </a:lnTo>
                          <a:cubicBezTo>
                            <a:pt x="1" y="1509"/>
                            <a:pt x="678" y="1844"/>
                            <a:pt x="1269" y="1844"/>
                          </a:cubicBezTo>
                          <a:cubicBezTo>
                            <a:pt x="1485" y="1844"/>
                            <a:pt x="1689" y="1799"/>
                            <a:pt x="1844" y="1676"/>
                          </a:cubicBezTo>
                          <a:cubicBezTo>
                            <a:pt x="2408" y="1250"/>
                            <a:pt x="2773" y="427"/>
                            <a:pt x="187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2181;p70">
                      <a:extLst>
                        <a:ext uri="{FF2B5EF4-FFF2-40B4-BE49-F238E27FC236}">
                          <a16:creationId xmlns:a16="http://schemas.microsoft.com/office/drawing/2014/main" id="{6A3169F4-8B27-2564-D8A0-14E5B817B03D}"/>
                        </a:ext>
                      </a:extLst>
                    </p:cNvPr>
                    <p:cNvSpPr/>
                    <p:nvPr/>
                  </p:nvSpPr>
                  <p:spPr>
                    <a:xfrm>
                      <a:off x="2441983" y="2001362"/>
                      <a:ext cx="59875" cy="169270"/>
                    </a:xfrm>
                    <a:custGeom>
                      <a:avLst/>
                      <a:gdLst/>
                      <a:ahLst/>
                      <a:cxnLst/>
                      <a:rect l="l" t="t" r="r" b="b"/>
                      <a:pathLst>
                        <a:path w="717" h="2027" extrusionOk="0">
                          <a:moveTo>
                            <a:pt x="183" y="1"/>
                          </a:moveTo>
                          <a:lnTo>
                            <a:pt x="0" y="1768"/>
                          </a:lnTo>
                          <a:lnTo>
                            <a:pt x="579" y="2027"/>
                          </a:lnTo>
                          <a:lnTo>
                            <a:pt x="716" y="92"/>
                          </a:lnTo>
                          <a:lnTo>
                            <a:pt x="18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2182;p70">
                      <a:extLst>
                        <a:ext uri="{FF2B5EF4-FFF2-40B4-BE49-F238E27FC236}">
                          <a16:creationId xmlns:a16="http://schemas.microsoft.com/office/drawing/2014/main" id="{C263EF3A-F32E-F4B5-512C-75F2446EB61F}"/>
                        </a:ext>
                      </a:extLst>
                    </p:cNvPr>
                    <p:cNvSpPr/>
                    <p:nvPr/>
                  </p:nvSpPr>
                  <p:spPr>
                    <a:xfrm>
                      <a:off x="2552629" y="1999608"/>
                      <a:ext cx="421212" cy="571859"/>
                    </a:xfrm>
                    <a:custGeom>
                      <a:avLst/>
                      <a:gdLst/>
                      <a:ahLst/>
                      <a:cxnLst/>
                      <a:rect l="l" t="t" r="r" b="b"/>
                      <a:pathLst>
                        <a:path w="5044" h="6848" extrusionOk="0">
                          <a:moveTo>
                            <a:pt x="2549" y="0"/>
                          </a:moveTo>
                          <a:cubicBezTo>
                            <a:pt x="2231" y="0"/>
                            <a:pt x="1911" y="12"/>
                            <a:pt x="1601" y="37"/>
                          </a:cubicBezTo>
                          <a:lnTo>
                            <a:pt x="1220" y="67"/>
                          </a:lnTo>
                          <a:cubicBezTo>
                            <a:pt x="610" y="113"/>
                            <a:pt x="1" y="646"/>
                            <a:pt x="123" y="1240"/>
                          </a:cubicBezTo>
                          <a:cubicBezTo>
                            <a:pt x="793" y="4486"/>
                            <a:pt x="610" y="6314"/>
                            <a:pt x="549" y="6847"/>
                          </a:cubicBezTo>
                          <a:lnTo>
                            <a:pt x="4617" y="6817"/>
                          </a:lnTo>
                          <a:cubicBezTo>
                            <a:pt x="5044" y="3465"/>
                            <a:pt x="4922" y="1774"/>
                            <a:pt x="4754" y="951"/>
                          </a:cubicBezTo>
                          <a:cubicBezTo>
                            <a:pt x="4678" y="509"/>
                            <a:pt x="4313" y="174"/>
                            <a:pt x="3886" y="98"/>
                          </a:cubicBezTo>
                          <a:cubicBezTo>
                            <a:pt x="3703" y="67"/>
                            <a:pt x="3520" y="37"/>
                            <a:pt x="3322" y="22"/>
                          </a:cubicBezTo>
                          <a:cubicBezTo>
                            <a:pt x="3069" y="8"/>
                            <a:pt x="2809" y="0"/>
                            <a:pt x="254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2183;p70">
                      <a:extLst>
                        <a:ext uri="{FF2B5EF4-FFF2-40B4-BE49-F238E27FC236}">
                          <a16:creationId xmlns:a16="http://schemas.microsoft.com/office/drawing/2014/main" id="{1882FEB8-356D-C5CE-A5AC-659CF4B8DA2C}"/>
                        </a:ext>
                      </a:extLst>
                    </p:cNvPr>
                    <p:cNvSpPr/>
                    <p:nvPr/>
                  </p:nvSpPr>
                  <p:spPr>
                    <a:xfrm>
                      <a:off x="2832543" y="2104408"/>
                      <a:ext cx="129854" cy="437746"/>
                    </a:xfrm>
                    <a:custGeom>
                      <a:avLst/>
                      <a:gdLst/>
                      <a:ahLst/>
                      <a:cxnLst/>
                      <a:rect l="l" t="t" r="r" b="b"/>
                      <a:pathLst>
                        <a:path w="1555" h="5242" extrusionOk="0">
                          <a:moveTo>
                            <a:pt x="1" y="1"/>
                          </a:moveTo>
                          <a:lnTo>
                            <a:pt x="1" y="1"/>
                          </a:lnTo>
                          <a:cubicBezTo>
                            <a:pt x="686" y="2195"/>
                            <a:pt x="915" y="2880"/>
                            <a:pt x="1387" y="4373"/>
                          </a:cubicBezTo>
                          <a:lnTo>
                            <a:pt x="1296" y="5242"/>
                          </a:lnTo>
                          <a:cubicBezTo>
                            <a:pt x="1524" y="3307"/>
                            <a:pt x="1555" y="1966"/>
                            <a:pt x="1540" y="1021"/>
                          </a:cubicBezTo>
                          <a:lnTo>
                            <a:pt x="1" y="1"/>
                          </a:lnTo>
                          <a:close/>
                        </a:path>
                      </a:pathLst>
                    </a:custGeom>
                    <a:solidFill>
                      <a:srgbClr val="191919">
                        <a:alpha val="8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2184;p70">
                      <a:extLst>
                        <a:ext uri="{FF2B5EF4-FFF2-40B4-BE49-F238E27FC236}">
                          <a16:creationId xmlns:a16="http://schemas.microsoft.com/office/drawing/2014/main" id="{DBE9D4F0-DCB2-A564-3E3B-86537CD52983}"/>
                        </a:ext>
                      </a:extLst>
                    </p:cNvPr>
                    <p:cNvSpPr/>
                    <p:nvPr/>
                  </p:nvSpPr>
                  <p:spPr>
                    <a:xfrm>
                      <a:off x="2668453" y="1696146"/>
                      <a:ext cx="195992" cy="246431"/>
                    </a:xfrm>
                    <a:custGeom>
                      <a:avLst/>
                      <a:gdLst/>
                      <a:ahLst/>
                      <a:cxnLst/>
                      <a:rect l="l" t="t" r="r" b="b"/>
                      <a:pathLst>
                        <a:path w="2347" h="2951" extrusionOk="0">
                          <a:moveTo>
                            <a:pt x="1070" y="1"/>
                          </a:moveTo>
                          <a:cubicBezTo>
                            <a:pt x="581" y="1"/>
                            <a:pt x="127" y="359"/>
                            <a:pt x="31" y="852"/>
                          </a:cubicBezTo>
                          <a:cubicBezTo>
                            <a:pt x="0" y="1005"/>
                            <a:pt x="16" y="1172"/>
                            <a:pt x="61" y="1324"/>
                          </a:cubicBezTo>
                          <a:cubicBezTo>
                            <a:pt x="214" y="1858"/>
                            <a:pt x="290" y="2223"/>
                            <a:pt x="488" y="2513"/>
                          </a:cubicBezTo>
                          <a:cubicBezTo>
                            <a:pt x="564" y="2620"/>
                            <a:pt x="686" y="2711"/>
                            <a:pt x="793" y="2787"/>
                          </a:cubicBezTo>
                          <a:cubicBezTo>
                            <a:pt x="956" y="2896"/>
                            <a:pt x="1142" y="2950"/>
                            <a:pt x="1330" y="2950"/>
                          </a:cubicBezTo>
                          <a:cubicBezTo>
                            <a:pt x="1405" y="2950"/>
                            <a:pt x="1480" y="2942"/>
                            <a:pt x="1554" y="2924"/>
                          </a:cubicBezTo>
                          <a:lnTo>
                            <a:pt x="1585" y="2924"/>
                          </a:lnTo>
                          <a:cubicBezTo>
                            <a:pt x="1661" y="2909"/>
                            <a:pt x="1752" y="2863"/>
                            <a:pt x="1829" y="2818"/>
                          </a:cubicBezTo>
                          <a:cubicBezTo>
                            <a:pt x="2133" y="2620"/>
                            <a:pt x="2316" y="2300"/>
                            <a:pt x="2316" y="1934"/>
                          </a:cubicBezTo>
                          <a:cubicBezTo>
                            <a:pt x="2347" y="1248"/>
                            <a:pt x="1996" y="167"/>
                            <a:pt x="1234" y="14"/>
                          </a:cubicBezTo>
                          <a:cubicBezTo>
                            <a:pt x="1180" y="5"/>
                            <a:pt x="1125" y="1"/>
                            <a:pt x="1070" y="1"/>
                          </a:cubicBez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2185;p70">
                      <a:extLst>
                        <a:ext uri="{FF2B5EF4-FFF2-40B4-BE49-F238E27FC236}">
                          <a16:creationId xmlns:a16="http://schemas.microsoft.com/office/drawing/2014/main" id="{8B4BC533-D413-066D-0637-F38554AEB4F4}"/>
                        </a:ext>
                      </a:extLst>
                    </p:cNvPr>
                    <p:cNvSpPr/>
                    <p:nvPr/>
                  </p:nvSpPr>
                  <p:spPr>
                    <a:xfrm>
                      <a:off x="2796969" y="1902156"/>
                      <a:ext cx="20376" cy="38246"/>
                    </a:xfrm>
                    <a:custGeom>
                      <a:avLst/>
                      <a:gdLst/>
                      <a:ahLst/>
                      <a:cxnLst/>
                      <a:rect l="l" t="t" r="r" b="b"/>
                      <a:pathLst>
                        <a:path w="244" h="458" extrusionOk="0">
                          <a:moveTo>
                            <a:pt x="46" y="0"/>
                          </a:moveTo>
                          <a:lnTo>
                            <a:pt x="0" y="457"/>
                          </a:lnTo>
                          <a:cubicBezTo>
                            <a:pt x="92" y="442"/>
                            <a:pt x="168" y="396"/>
                            <a:pt x="244" y="351"/>
                          </a:cubicBezTo>
                          <a:cubicBezTo>
                            <a:pt x="198" y="351"/>
                            <a:pt x="46" y="0"/>
                            <a:pt x="46" y="0"/>
                          </a:cubicBezTo>
                          <a:close/>
                        </a:path>
                      </a:pathLst>
                    </a:custGeom>
                    <a:solidFill>
                      <a:srgbClr val="8E49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2186;p70">
                      <a:extLst>
                        <a:ext uri="{FF2B5EF4-FFF2-40B4-BE49-F238E27FC236}">
                          <a16:creationId xmlns:a16="http://schemas.microsoft.com/office/drawing/2014/main" id="{87155866-D729-CA84-A137-880140EA423E}"/>
                        </a:ext>
                      </a:extLst>
                    </p:cNvPr>
                    <p:cNvSpPr/>
                    <p:nvPr/>
                  </p:nvSpPr>
                  <p:spPr>
                    <a:xfrm>
                      <a:off x="2739684" y="1729131"/>
                      <a:ext cx="86597" cy="168852"/>
                    </a:xfrm>
                    <a:custGeom>
                      <a:avLst/>
                      <a:gdLst/>
                      <a:ahLst/>
                      <a:cxnLst/>
                      <a:rect l="l" t="t" r="r" b="b"/>
                      <a:pathLst>
                        <a:path w="1037" h="2022" extrusionOk="0">
                          <a:moveTo>
                            <a:pt x="595" y="0"/>
                          </a:moveTo>
                          <a:cubicBezTo>
                            <a:pt x="503" y="15"/>
                            <a:pt x="397" y="61"/>
                            <a:pt x="351" y="137"/>
                          </a:cubicBezTo>
                          <a:cubicBezTo>
                            <a:pt x="61" y="442"/>
                            <a:pt x="1" y="869"/>
                            <a:pt x="16" y="1295"/>
                          </a:cubicBezTo>
                          <a:cubicBezTo>
                            <a:pt x="16" y="1463"/>
                            <a:pt x="46" y="1661"/>
                            <a:pt x="122" y="1813"/>
                          </a:cubicBezTo>
                          <a:cubicBezTo>
                            <a:pt x="187" y="1917"/>
                            <a:pt x="275" y="2021"/>
                            <a:pt x="384" y="2021"/>
                          </a:cubicBezTo>
                          <a:cubicBezTo>
                            <a:pt x="403" y="2021"/>
                            <a:pt x="422" y="2018"/>
                            <a:pt x="442" y="2011"/>
                          </a:cubicBezTo>
                          <a:lnTo>
                            <a:pt x="549" y="1966"/>
                          </a:lnTo>
                          <a:cubicBezTo>
                            <a:pt x="823" y="1767"/>
                            <a:pt x="976" y="1463"/>
                            <a:pt x="1006" y="1143"/>
                          </a:cubicBezTo>
                          <a:cubicBezTo>
                            <a:pt x="1037" y="914"/>
                            <a:pt x="976" y="0"/>
                            <a:pt x="5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2187;p70">
                      <a:extLst>
                        <a:ext uri="{FF2B5EF4-FFF2-40B4-BE49-F238E27FC236}">
                          <a16:creationId xmlns:a16="http://schemas.microsoft.com/office/drawing/2014/main" id="{968F0566-F3CB-B4E4-FA0B-B580BE8E24F2}"/>
                        </a:ext>
                      </a:extLst>
                    </p:cNvPr>
                    <p:cNvSpPr/>
                    <p:nvPr/>
                  </p:nvSpPr>
                  <p:spPr>
                    <a:xfrm>
                      <a:off x="2585948" y="1619153"/>
                      <a:ext cx="231399" cy="291358"/>
                    </a:xfrm>
                    <a:custGeom>
                      <a:avLst/>
                      <a:gdLst/>
                      <a:ahLst/>
                      <a:cxnLst/>
                      <a:rect l="l" t="t" r="r" b="b"/>
                      <a:pathLst>
                        <a:path w="2771" h="3489" extrusionOk="0">
                          <a:moveTo>
                            <a:pt x="1665" y="0"/>
                          </a:moveTo>
                          <a:cubicBezTo>
                            <a:pt x="1263" y="0"/>
                            <a:pt x="1151" y="453"/>
                            <a:pt x="1232" y="616"/>
                          </a:cubicBezTo>
                          <a:cubicBezTo>
                            <a:pt x="1186" y="600"/>
                            <a:pt x="1139" y="592"/>
                            <a:pt x="1093" y="592"/>
                          </a:cubicBezTo>
                          <a:cubicBezTo>
                            <a:pt x="927" y="592"/>
                            <a:pt x="774" y="696"/>
                            <a:pt x="714" y="875"/>
                          </a:cubicBezTo>
                          <a:cubicBezTo>
                            <a:pt x="684" y="997"/>
                            <a:pt x="699" y="1104"/>
                            <a:pt x="760" y="1226"/>
                          </a:cubicBezTo>
                          <a:cubicBezTo>
                            <a:pt x="440" y="1317"/>
                            <a:pt x="135" y="1561"/>
                            <a:pt x="59" y="1911"/>
                          </a:cubicBezTo>
                          <a:cubicBezTo>
                            <a:pt x="0" y="2234"/>
                            <a:pt x="238" y="2599"/>
                            <a:pt x="568" y="2599"/>
                          </a:cubicBezTo>
                          <a:cubicBezTo>
                            <a:pt x="581" y="2599"/>
                            <a:pt x="594" y="2598"/>
                            <a:pt x="607" y="2597"/>
                          </a:cubicBezTo>
                          <a:lnTo>
                            <a:pt x="607" y="2597"/>
                          </a:lnTo>
                          <a:cubicBezTo>
                            <a:pt x="486" y="2688"/>
                            <a:pt x="470" y="2871"/>
                            <a:pt x="562" y="2993"/>
                          </a:cubicBezTo>
                          <a:cubicBezTo>
                            <a:pt x="617" y="3060"/>
                            <a:pt x="698" y="3102"/>
                            <a:pt x="779" y="3102"/>
                          </a:cubicBezTo>
                          <a:cubicBezTo>
                            <a:pt x="808" y="3102"/>
                            <a:pt x="838" y="3097"/>
                            <a:pt x="866" y="3084"/>
                          </a:cubicBezTo>
                          <a:cubicBezTo>
                            <a:pt x="1031" y="3349"/>
                            <a:pt x="1398" y="3488"/>
                            <a:pt x="1750" y="3488"/>
                          </a:cubicBezTo>
                          <a:cubicBezTo>
                            <a:pt x="1986" y="3488"/>
                            <a:pt x="2216" y="3426"/>
                            <a:pt x="2375" y="3298"/>
                          </a:cubicBezTo>
                          <a:cubicBezTo>
                            <a:pt x="2466" y="3222"/>
                            <a:pt x="2390" y="3145"/>
                            <a:pt x="2421" y="3008"/>
                          </a:cubicBezTo>
                          <a:cubicBezTo>
                            <a:pt x="2436" y="2902"/>
                            <a:pt x="2375" y="2765"/>
                            <a:pt x="2268" y="2704"/>
                          </a:cubicBezTo>
                          <a:lnTo>
                            <a:pt x="2360" y="2399"/>
                          </a:lnTo>
                          <a:lnTo>
                            <a:pt x="2116" y="2109"/>
                          </a:lnTo>
                          <a:cubicBezTo>
                            <a:pt x="2344" y="1942"/>
                            <a:pt x="2588" y="1759"/>
                            <a:pt x="2680" y="1469"/>
                          </a:cubicBezTo>
                          <a:cubicBezTo>
                            <a:pt x="2771" y="1195"/>
                            <a:pt x="2664" y="814"/>
                            <a:pt x="2375" y="769"/>
                          </a:cubicBezTo>
                          <a:cubicBezTo>
                            <a:pt x="2542" y="723"/>
                            <a:pt x="2649" y="555"/>
                            <a:pt x="2603" y="388"/>
                          </a:cubicBezTo>
                          <a:cubicBezTo>
                            <a:pt x="2603" y="357"/>
                            <a:pt x="2588" y="342"/>
                            <a:pt x="2588" y="327"/>
                          </a:cubicBezTo>
                          <a:cubicBezTo>
                            <a:pt x="2532" y="234"/>
                            <a:pt x="2432" y="181"/>
                            <a:pt x="2330" y="181"/>
                          </a:cubicBezTo>
                          <a:cubicBezTo>
                            <a:pt x="2265" y="181"/>
                            <a:pt x="2200" y="203"/>
                            <a:pt x="2146" y="251"/>
                          </a:cubicBezTo>
                          <a:lnTo>
                            <a:pt x="2116" y="281"/>
                          </a:lnTo>
                          <a:cubicBezTo>
                            <a:pt x="2040" y="174"/>
                            <a:pt x="1963" y="53"/>
                            <a:pt x="1826" y="22"/>
                          </a:cubicBezTo>
                          <a:cubicBezTo>
                            <a:pt x="1768" y="7"/>
                            <a:pt x="1714" y="0"/>
                            <a:pt x="16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2188;p70">
                      <a:extLst>
                        <a:ext uri="{FF2B5EF4-FFF2-40B4-BE49-F238E27FC236}">
                          <a16:creationId xmlns:a16="http://schemas.microsoft.com/office/drawing/2014/main" id="{310212C6-E409-F036-4F96-5943CFEB0FEF}"/>
                        </a:ext>
                      </a:extLst>
                    </p:cNvPr>
                    <p:cNvSpPr/>
                    <p:nvPr/>
                  </p:nvSpPr>
                  <p:spPr>
                    <a:xfrm>
                      <a:off x="2779767" y="1778483"/>
                      <a:ext cx="58455" cy="73403"/>
                    </a:xfrm>
                    <a:custGeom>
                      <a:avLst/>
                      <a:gdLst/>
                      <a:ahLst/>
                      <a:cxnLst/>
                      <a:rect l="l" t="t" r="r" b="b"/>
                      <a:pathLst>
                        <a:path w="700" h="879" extrusionOk="0">
                          <a:moveTo>
                            <a:pt x="249" y="1"/>
                          </a:moveTo>
                          <a:cubicBezTo>
                            <a:pt x="91" y="1"/>
                            <a:pt x="0" y="161"/>
                            <a:pt x="39" y="354"/>
                          </a:cubicBezTo>
                          <a:cubicBezTo>
                            <a:pt x="100" y="537"/>
                            <a:pt x="191" y="704"/>
                            <a:pt x="343" y="811"/>
                          </a:cubicBezTo>
                          <a:cubicBezTo>
                            <a:pt x="409" y="857"/>
                            <a:pt x="468" y="878"/>
                            <a:pt x="519" y="878"/>
                          </a:cubicBezTo>
                          <a:cubicBezTo>
                            <a:pt x="633" y="878"/>
                            <a:pt x="700" y="771"/>
                            <a:pt x="678" y="613"/>
                          </a:cubicBezTo>
                          <a:cubicBezTo>
                            <a:pt x="663" y="399"/>
                            <a:pt x="557" y="79"/>
                            <a:pt x="343" y="19"/>
                          </a:cubicBezTo>
                          <a:cubicBezTo>
                            <a:pt x="310" y="7"/>
                            <a:pt x="278" y="1"/>
                            <a:pt x="249" y="1"/>
                          </a:cubicBez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2189;p70">
                      <a:extLst>
                        <a:ext uri="{FF2B5EF4-FFF2-40B4-BE49-F238E27FC236}">
                          <a16:creationId xmlns:a16="http://schemas.microsoft.com/office/drawing/2014/main" id="{115C5B8E-4A77-2A7F-1C27-C8E5B1FFA4EA}"/>
                        </a:ext>
                      </a:extLst>
                    </p:cNvPr>
                    <p:cNvSpPr/>
                    <p:nvPr/>
                  </p:nvSpPr>
                  <p:spPr>
                    <a:xfrm>
                      <a:off x="2701521" y="4028143"/>
                      <a:ext cx="70063" cy="157829"/>
                    </a:xfrm>
                    <a:custGeom>
                      <a:avLst/>
                      <a:gdLst/>
                      <a:ahLst/>
                      <a:cxnLst/>
                      <a:rect l="l" t="t" r="r" b="b"/>
                      <a:pathLst>
                        <a:path w="839" h="1890" extrusionOk="0">
                          <a:moveTo>
                            <a:pt x="838" y="0"/>
                          </a:moveTo>
                          <a:lnTo>
                            <a:pt x="46" y="31"/>
                          </a:lnTo>
                          <a:lnTo>
                            <a:pt x="0" y="1890"/>
                          </a:lnTo>
                          <a:lnTo>
                            <a:pt x="823" y="1874"/>
                          </a:lnTo>
                          <a:lnTo>
                            <a:pt x="838" y="0"/>
                          </a:ln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2190;p70">
                      <a:extLst>
                        <a:ext uri="{FF2B5EF4-FFF2-40B4-BE49-F238E27FC236}">
                          <a16:creationId xmlns:a16="http://schemas.microsoft.com/office/drawing/2014/main" id="{AD81C7EA-CA11-0030-7FF5-F86172EB13BF}"/>
                        </a:ext>
                      </a:extLst>
                    </p:cNvPr>
                    <p:cNvSpPr/>
                    <p:nvPr/>
                  </p:nvSpPr>
                  <p:spPr>
                    <a:xfrm>
                      <a:off x="2677304" y="4176617"/>
                      <a:ext cx="234239" cy="78080"/>
                    </a:xfrm>
                    <a:custGeom>
                      <a:avLst/>
                      <a:gdLst/>
                      <a:ahLst/>
                      <a:cxnLst/>
                      <a:rect l="l" t="t" r="r" b="b"/>
                      <a:pathLst>
                        <a:path w="2805" h="935" extrusionOk="0">
                          <a:moveTo>
                            <a:pt x="1140" y="1"/>
                          </a:moveTo>
                          <a:cubicBezTo>
                            <a:pt x="1126" y="1"/>
                            <a:pt x="1112" y="2"/>
                            <a:pt x="1098" y="5"/>
                          </a:cubicBezTo>
                          <a:lnTo>
                            <a:pt x="214" y="20"/>
                          </a:lnTo>
                          <a:cubicBezTo>
                            <a:pt x="184" y="20"/>
                            <a:pt x="138" y="35"/>
                            <a:pt x="138" y="81"/>
                          </a:cubicBezTo>
                          <a:lnTo>
                            <a:pt x="1" y="797"/>
                          </a:lnTo>
                          <a:cubicBezTo>
                            <a:pt x="1" y="858"/>
                            <a:pt x="47" y="919"/>
                            <a:pt x="92" y="934"/>
                          </a:cubicBezTo>
                          <a:lnTo>
                            <a:pt x="138" y="934"/>
                          </a:lnTo>
                          <a:cubicBezTo>
                            <a:pt x="458" y="934"/>
                            <a:pt x="915" y="889"/>
                            <a:pt x="1327" y="889"/>
                          </a:cubicBezTo>
                          <a:cubicBezTo>
                            <a:pt x="1398" y="886"/>
                            <a:pt x="1459" y="885"/>
                            <a:pt x="1515" y="885"/>
                          </a:cubicBezTo>
                          <a:cubicBezTo>
                            <a:pt x="1732" y="885"/>
                            <a:pt x="1853" y="899"/>
                            <a:pt x="2062" y="899"/>
                          </a:cubicBezTo>
                          <a:cubicBezTo>
                            <a:pt x="2155" y="899"/>
                            <a:pt x="2265" y="897"/>
                            <a:pt x="2408" y="889"/>
                          </a:cubicBezTo>
                          <a:cubicBezTo>
                            <a:pt x="2728" y="873"/>
                            <a:pt x="2804" y="538"/>
                            <a:pt x="2667" y="508"/>
                          </a:cubicBezTo>
                          <a:cubicBezTo>
                            <a:pt x="2027" y="401"/>
                            <a:pt x="1860" y="386"/>
                            <a:pt x="1296" y="51"/>
                          </a:cubicBezTo>
                          <a:cubicBezTo>
                            <a:pt x="1259" y="26"/>
                            <a:pt x="1201" y="1"/>
                            <a:pt x="11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2191;p70">
                      <a:extLst>
                        <a:ext uri="{FF2B5EF4-FFF2-40B4-BE49-F238E27FC236}">
                          <a16:creationId xmlns:a16="http://schemas.microsoft.com/office/drawing/2014/main" id="{84C5C8C2-53F3-EDB8-AE63-9C238E322DEB}"/>
                        </a:ext>
                      </a:extLst>
                    </p:cNvPr>
                    <p:cNvSpPr/>
                    <p:nvPr/>
                  </p:nvSpPr>
                  <p:spPr>
                    <a:xfrm>
                      <a:off x="2702774" y="4028143"/>
                      <a:ext cx="68810" cy="81503"/>
                    </a:xfrm>
                    <a:custGeom>
                      <a:avLst/>
                      <a:gdLst/>
                      <a:ahLst/>
                      <a:cxnLst/>
                      <a:rect l="l" t="t" r="r" b="b"/>
                      <a:pathLst>
                        <a:path w="824" h="976" extrusionOk="0">
                          <a:moveTo>
                            <a:pt x="823" y="0"/>
                          </a:moveTo>
                          <a:lnTo>
                            <a:pt x="31" y="31"/>
                          </a:lnTo>
                          <a:lnTo>
                            <a:pt x="1" y="945"/>
                          </a:lnTo>
                          <a:lnTo>
                            <a:pt x="1" y="975"/>
                          </a:lnTo>
                          <a:lnTo>
                            <a:pt x="823" y="960"/>
                          </a:lnTo>
                          <a:lnTo>
                            <a:pt x="823" y="0"/>
                          </a:lnTo>
                          <a:close/>
                        </a:path>
                      </a:pathLst>
                    </a:custGeom>
                    <a:solidFill>
                      <a:srgbClr val="8E49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2192;p70">
                      <a:extLst>
                        <a:ext uri="{FF2B5EF4-FFF2-40B4-BE49-F238E27FC236}">
                          <a16:creationId xmlns:a16="http://schemas.microsoft.com/office/drawing/2014/main" id="{48F2FAFB-B670-CCCA-8221-02E799A09EDE}"/>
                        </a:ext>
                      </a:extLst>
                    </p:cNvPr>
                    <p:cNvSpPr/>
                    <p:nvPr/>
                  </p:nvSpPr>
                  <p:spPr>
                    <a:xfrm>
                      <a:off x="2210420" y="4038331"/>
                      <a:ext cx="101879" cy="160334"/>
                    </a:xfrm>
                    <a:custGeom>
                      <a:avLst/>
                      <a:gdLst/>
                      <a:ahLst/>
                      <a:cxnLst/>
                      <a:rect l="l" t="t" r="r" b="b"/>
                      <a:pathLst>
                        <a:path w="1220" h="1920" extrusionOk="0">
                          <a:moveTo>
                            <a:pt x="427" y="0"/>
                          </a:moveTo>
                          <a:lnTo>
                            <a:pt x="0" y="1890"/>
                          </a:lnTo>
                          <a:lnTo>
                            <a:pt x="793" y="1920"/>
                          </a:lnTo>
                          <a:lnTo>
                            <a:pt x="1219" y="31"/>
                          </a:lnTo>
                          <a:lnTo>
                            <a:pt x="427" y="0"/>
                          </a:ln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2193;p70">
                      <a:extLst>
                        <a:ext uri="{FF2B5EF4-FFF2-40B4-BE49-F238E27FC236}">
                          <a16:creationId xmlns:a16="http://schemas.microsoft.com/office/drawing/2014/main" id="{77AAE343-CCF3-51D1-C25A-0035C53590BA}"/>
                        </a:ext>
                      </a:extLst>
                    </p:cNvPr>
                    <p:cNvSpPr/>
                    <p:nvPr/>
                  </p:nvSpPr>
                  <p:spPr>
                    <a:xfrm>
                      <a:off x="2103783" y="4173194"/>
                      <a:ext cx="207266" cy="93027"/>
                    </a:xfrm>
                    <a:custGeom>
                      <a:avLst/>
                      <a:gdLst/>
                      <a:ahLst/>
                      <a:cxnLst/>
                      <a:rect l="l" t="t" r="r" b="b"/>
                      <a:pathLst>
                        <a:path w="2482" h="1114" extrusionOk="0">
                          <a:moveTo>
                            <a:pt x="2146" y="0"/>
                          </a:moveTo>
                          <a:lnTo>
                            <a:pt x="1277" y="92"/>
                          </a:lnTo>
                          <a:cubicBezTo>
                            <a:pt x="1216" y="92"/>
                            <a:pt x="1140" y="122"/>
                            <a:pt x="1079" y="168"/>
                          </a:cubicBezTo>
                          <a:cubicBezTo>
                            <a:pt x="881" y="412"/>
                            <a:pt x="759" y="549"/>
                            <a:pt x="135" y="762"/>
                          </a:cubicBezTo>
                          <a:cubicBezTo>
                            <a:pt x="1" y="807"/>
                            <a:pt x="114" y="1113"/>
                            <a:pt x="432" y="1113"/>
                          </a:cubicBezTo>
                          <a:cubicBezTo>
                            <a:pt x="439" y="1113"/>
                            <a:pt x="447" y="1113"/>
                            <a:pt x="455" y="1112"/>
                          </a:cubicBezTo>
                          <a:cubicBezTo>
                            <a:pt x="1003" y="1052"/>
                            <a:pt x="698" y="1052"/>
                            <a:pt x="1156" y="1006"/>
                          </a:cubicBezTo>
                          <a:cubicBezTo>
                            <a:pt x="1567" y="975"/>
                            <a:pt x="2024" y="930"/>
                            <a:pt x="2344" y="914"/>
                          </a:cubicBezTo>
                          <a:lnTo>
                            <a:pt x="2374" y="914"/>
                          </a:lnTo>
                          <a:cubicBezTo>
                            <a:pt x="2435" y="899"/>
                            <a:pt x="2481" y="823"/>
                            <a:pt x="2451" y="762"/>
                          </a:cubicBezTo>
                          <a:lnTo>
                            <a:pt x="2222" y="61"/>
                          </a:lnTo>
                          <a:cubicBezTo>
                            <a:pt x="2207" y="16"/>
                            <a:pt x="2192" y="0"/>
                            <a:pt x="21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2194;p70">
                      <a:extLst>
                        <a:ext uri="{FF2B5EF4-FFF2-40B4-BE49-F238E27FC236}">
                          <a16:creationId xmlns:a16="http://schemas.microsoft.com/office/drawing/2014/main" id="{D894C5DE-3D4F-D375-B82D-D70978C1D516}"/>
                        </a:ext>
                      </a:extLst>
                    </p:cNvPr>
                    <p:cNvSpPr/>
                    <p:nvPr/>
                  </p:nvSpPr>
                  <p:spPr>
                    <a:xfrm>
                      <a:off x="2228207" y="4077746"/>
                      <a:ext cx="72652" cy="44593"/>
                    </a:xfrm>
                    <a:custGeom>
                      <a:avLst/>
                      <a:gdLst/>
                      <a:ahLst/>
                      <a:cxnLst/>
                      <a:rect l="l" t="t" r="r" b="b"/>
                      <a:pathLst>
                        <a:path w="870" h="534" extrusionOk="0">
                          <a:moveTo>
                            <a:pt x="107" y="1"/>
                          </a:moveTo>
                          <a:lnTo>
                            <a:pt x="46" y="229"/>
                          </a:lnTo>
                          <a:lnTo>
                            <a:pt x="1" y="503"/>
                          </a:lnTo>
                          <a:lnTo>
                            <a:pt x="793" y="534"/>
                          </a:lnTo>
                          <a:lnTo>
                            <a:pt x="869" y="153"/>
                          </a:lnTo>
                          <a:lnTo>
                            <a:pt x="107" y="1"/>
                          </a:lnTo>
                          <a:close/>
                        </a:path>
                      </a:pathLst>
                    </a:custGeom>
                    <a:solidFill>
                      <a:srgbClr val="8E49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2195;p70">
                      <a:extLst>
                        <a:ext uri="{FF2B5EF4-FFF2-40B4-BE49-F238E27FC236}">
                          <a16:creationId xmlns:a16="http://schemas.microsoft.com/office/drawing/2014/main" id="{CBDA927F-0750-4E52-4C88-7935188402DD}"/>
                        </a:ext>
                      </a:extLst>
                    </p:cNvPr>
                    <p:cNvSpPr/>
                    <p:nvPr/>
                  </p:nvSpPr>
                  <p:spPr>
                    <a:xfrm>
                      <a:off x="2215514" y="2568787"/>
                      <a:ext cx="595492" cy="1529440"/>
                    </a:xfrm>
                    <a:custGeom>
                      <a:avLst/>
                      <a:gdLst/>
                      <a:ahLst/>
                      <a:cxnLst/>
                      <a:rect l="l" t="t" r="r" b="b"/>
                      <a:pathLst>
                        <a:path w="7131" h="18315" extrusionOk="0">
                          <a:moveTo>
                            <a:pt x="7131" y="1"/>
                          </a:moveTo>
                          <a:lnTo>
                            <a:pt x="4586" y="62"/>
                          </a:lnTo>
                          <a:cubicBezTo>
                            <a:pt x="4297" y="534"/>
                            <a:pt x="4053" y="1052"/>
                            <a:pt x="3855" y="1585"/>
                          </a:cubicBezTo>
                          <a:cubicBezTo>
                            <a:pt x="3459" y="2758"/>
                            <a:pt x="3611" y="3368"/>
                            <a:pt x="3505" y="4145"/>
                          </a:cubicBezTo>
                          <a:cubicBezTo>
                            <a:pt x="3276" y="5547"/>
                            <a:pt x="2910" y="6628"/>
                            <a:pt x="2682" y="7695"/>
                          </a:cubicBezTo>
                          <a:cubicBezTo>
                            <a:pt x="1920" y="11001"/>
                            <a:pt x="0" y="18040"/>
                            <a:pt x="0" y="18040"/>
                          </a:cubicBezTo>
                          <a:lnTo>
                            <a:pt x="1417" y="18314"/>
                          </a:lnTo>
                          <a:cubicBezTo>
                            <a:pt x="1417" y="18314"/>
                            <a:pt x="4205" y="10148"/>
                            <a:pt x="4891" y="7771"/>
                          </a:cubicBezTo>
                          <a:cubicBezTo>
                            <a:pt x="5516" y="5638"/>
                            <a:pt x="7131" y="1"/>
                            <a:pt x="71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2196;p70">
                      <a:extLst>
                        <a:ext uri="{FF2B5EF4-FFF2-40B4-BE49-F238E27FC236}">
                          <a16:creationId xmlns:a16="http://schemas.microsoft.com/office/drawing/2014/main" id="{9C6A03B5-E7F8-40D9-70BF-D36B0A1E9433}"/>
                        </a:ext>
                      </a:extLst>
                    </p:cNvPr>
                    <p:cNvSpPr/>
                    <p:nvPr/>
                  </p:nvSpPr>
                  <p:spPr>
                    <a:xfrm>
                      <a:off x="2200233" y="4051024"/>
                      <a:ext cx="155324" cy="56034"/>
                    </a:xfrm>
                    <a:custGeom>
                      <a:avLst/>
                      <a:gdLst/>
                      <a:ahLst/>
                      <a:cxnLst/>
                      <a:rect l="l" t="t" r="r" b="b"/>
                      <a:pathLst>
                        <a:path w="1860" h="671" extrusionOk="0">
                          <a:moveTo>
                            <a:pt x="1" y="1"/>
                          </a:moveTo>
                          <a:lnTo>
                            <a:pt x="1" y="519"/>
                          </a:lnTo>
                          <a:lnTo>
                            <a:pt x="1722" y="671"/>
                          </a:lnTo>
                          <a:lnTo>
                            <a:pt x="1859" y="92"/>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2197;p70">
                      <a:extLst>
                        <a:ext uri="{FF2B5EF4-FFF2-40B4-BE49-F238E27FC236}">
                          <a16:creationId xmlns:a16="http://schemas.microsoft.com/office/drawing/2014/main" id="{97E38E17-FECC-CD4E-33BD-5F58FA1E67CF}"/>
                        </a:ext>
                      </a:extLst>
                    </p:cNvPr>
                    <p:cNvSpPr/>
                    <p:nvPr/>
                  </p:nvSpPr>
                  <p:spPr>
                    <a:xfrm>
                      <a:off x="2618850" y="2783816"/>
                      <a:ext cx="128518" cy="446682"/>
                    </a:xfrm>
                    <a:custGeom>
                      <a:avLst/>
                      <a:gdLst/>
                      <a:ahLst/>
                      <a:cxnLst/>
                      <a:rect l="l" t="t" r="r" b="b"/>
                      <a:pathLst>
                        <a:path w="1539" h="5349" extrusionOk="0">
                          <a:moveTo>
                            <a:pt x="1387" y="1"/>
                          </a:moveTo>
                          <a:cubicBezTo>
                            <a:pt x="427" y="123"/>
                            <a:pt x="92" y="3398"/>
                            <a:pt x="0" y="5348"/>
                          </a:cubicBezTo>
                          <a:lnTo>
                            <a:pt x="61" y="5181"/>
                          </a:lnTo>
                          <a:cubicBezTo>
                            <a:pt x="213" y="4663"/>
                            <a:pt x="427" y="3932"/>
                            <a:pt x="655" y="3139"/>
                          </a:cubicBezTo>
                          <a:cubicBezTo>
                            <a:pt x="823" y="2530"/>
                            <a:pt x="1006" y="1905"/>
                            <a:pt x="1173" y="1265"/>
                          </a:cubicBezTo>
                          <a:cubicBezTo>
                            <a:pt x="1310" y="839"/>
                            <a:pt x="1432" y="412"/>
                            <a:pt x="1539" y="16"/>
                          </a:cubicBezTo>
                          <a:cubicBezTo>
                            <a:pt x="1524" y="1"/>
                            <a:pt x="1493" y="1"/>
                            <a:pt x="1448" y="1"/>
                          </a:cubicBezTo>
                          <a:close/>
                        </a:path>
                      </a:pathLst>
                    </a:custGeom>
                    <a:solidFill>
                      <a:srgbClr val="263238">
                        <a:alpha val="67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2198;p70">
                      <a:extLst>
                        <a:ext uri="{FF2B5EF4-FFF2-40B4-BE49-F238E27FC236}">
                          <a16:creationId xmlns:a16="http://schemas.microsoft.com/office/drawing/2014/main" id="{0928CFFC-35EB-2EAC-4517-AD3D6B243EFE}"/>
                        </a:ext>
                      </a:extLst>
                    </p:cNvPr>
                    <p:cNvSpPr/>
                    <p:nvPr/>
                  </p:nvSpPr>
                  <p:spPr>
                    <a:xfrm>
                      <a:off x="2682398" y="2570123"/>
                      <a:ext cx="255867" cy="1525515"/>
                    </a:xfrm>
                    <a:custGeom>
                      <a:avLst/>
                      <a:gdLst/>
                      <a:ahLst/>
                      <a:cxnLst/>
                      <a:rect l="l" t="t" r="r" b="b"/>
                      <a:pathLst>
                        <a:path w="3064" h="18268" extrusionOk="0">
                          <a:moveTo>
                            <a:pt x="306" y="0"/>
                          </a:moveTo>
                          <a:cubicBezTo>
                            <a:pt x="306" y="0"/>
                            <a:pt x="1" y="5378"/>
                            <a:pt x="1" y="7907"/>
                          </a:cubicBezTo>
                          <a:cubicBezTo>
                            <a:pt x="1" y="10269"/>
                            <a:pt x="47" y="18268"/>
                            <a:pt x="47" y="18268"/>
                          </a:cubicBezTo>
                          <a:lnTo>
                            <a:pt x="1418" y="18253"/>
                          </a:lnTo>
                          <a:cubicBezTo>
                            <a:pt x="1418" y="18253"/>
                            <a:pt x="2210" y="10101"/>
                            <a:pt x="2408" y="7694"/>
                          </a:cubicBezTo>
                          <a:cubicBezTo>
                            <a:pt x="2591" y="5409"/>
                            <a:pt x="3063" y="0"/>
                            <a:pt x="30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2199;p70">
                      <a:extLst>
                        <a:ext uri="{FF2B5EF4-FFF2-40B4-BE49-F238E27FC236}">
                          <a16:creationId xmlns:a16="http://schemas.microsoft.com/office/drawing/2014/main" id="{75A4162E-C97F-E363-4F52-EC84BC9D4A79}"/>
                        </a:ext>
                      </a:extLst>
                    </p:cNvPr>
                    <p:cNvSpPr/>
                    <p:nvPr/>
                  </p:nvSpPr>
                  <p:spPr>
                    <a:xfrm>
                      <a:off x="2668453" y="4047183"/>
                      <a:ext cx="147641" cy="49770"/>
                    </a:xfrm>
                    <a:custGeom>
                      <a:avLst/>
                      <a:gdLst/>
                      <a:ahLst/>
                      <a:cxnLst/>
                      <a:rect l="l" t="t" r="r" b="b"/>
                      <a:pathLst>
                        <a:path w="1768" h="596" extrusionOk="0">
                          <a:moveTo>
                            <a:pt x="1768" y="1"/>
                          </a:moveTo>
                          <a:lnTo>
                            <a:pt x="0" y="108"/>
                          </a:lnTo>
                          <a:lnTo>
                            <a:pt x="61" y="595"/>
                          </a:lnTo>
                          <a:lnTo>
                            <a:pt x="1707" y="565"/>
                          </a:lnTo>
                          <a:lnTo>
                            <a:pt x="176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2200;p70">
                      <a:extLst>
                        <a:ext uri="{FF2B5EF4-FFF2-40B4-BE49-F238E27FC236}">
                          <a16:creationId xmlns:a16="http://schemas.microsoft.com/office/drawing/2014/main" id="{7E8B3A77-FB0D-3AC8-ADE5-2EF35729D6DA}"/>
                        </a:ext>
                      </a:extLst>
                    </p:cNvPr>
                    <p:cNvSpPr/>
                    <p:nvPr/>
                  </p:nvSpPr>
                  <p:spPr>
                    <a:xfrm>
                      <a:off x="3115045" y="1876687"/>
                      <a:ext cx="109478" cy="127432"/>
                    </a:xfrm>
                    <a:custGeom>
                      <a:avLst/>
                      <a:gdLst/>
                      <a:ahLst/>
                      <a:cxnLst/>
                      <a:rect l="l" t="t" r="r" b="b"/>
                      <a:pathLst>
                        <a:path w="1311" h="1526" extrusionOk="0">
                          <a:moveTo>
                            <a:pt x="879" y="0"/>
                          </a:moveTo>
                          <a:cubicBezTo>
                            <a:pt x="862" y="0"/>
                            <a:pt x="843" y="6"/>
                            <a:pt x="823" y="16"/>
                          </a:cubicBezTo>
                          <a:lnTo>
                            <a:pt x="549" y="214"/>
                          </a:lnTo>
                          <a:cubicBezTo>
                            <a:pt x="366" y="351"/>
                            <a:pt x="213" y="534"/>
                            <a:pt x="137" y="747"/>
                          </a:cubicBezTo>
                          <a:lnTo>
                            <a:pt x="0" y="1113"/>
                          </a:lnTo>
                          <a:lnTo>
                            <a:pt x="366" y="1463"/>
                          </a:lnTo>
                          <a:cubicBezTo>
                            <a:pt x="404" y="1508"/>
                            <a:pt x="443" y="1526"/>
                            <a:pt x="482" y="1526"/>
                          </a:cubicBezTo>
                          <a:cubicBezTo>
                            <a:pt x="537" y="1526"/>
                            <a:pt x="594" y="1492"/>
                            <a:pt x="655" y="1448"/>
                          </a:cubicBezTo>
                          <a:lnTo>
                            <a:pt x="1219" y="1067"/>
                          </a:lnTo>
                          <a:cubicBezTo>
                            <a:pt x="1295" y="1037"/>
                            <a:pt x="1310" y="960"/>
                            <a:pt x="1310" y="884"/>
                          </a:cubicBezTo>
                          <a:cubicBezTo>
                            <a:pt x="1280" y="595"/>
                            <a:pt x="1143" y="305"/>
                            <a:pt x="975" y="61"/>
                          </a:cubicBezTo>
                          <a:cubicBezTo>
                            <a:pt x="945" y="21"/>
                            <a:pt x="914" y="0"/>
                            <a:pt x="879" y="0"/>
                          </a:cubicBez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2201;p70">
                      <a:extLst>
                        <a:ext uri="{FF2B5EF4-FFF2-40B4-BE49-F238E27FC236}">
                          <a16:creationId xmlns:a16="http://schemas.microsoft.com/office/drawing/2014/main" id="{9B1B21E9-9877-34D9-6BAA-32D10FED6ACA}"/>
                        </a:ext>
                      </a:extLst>
                    </p:cNvPr>
                    <p:cNvSpPr/>
                    <p:nvPr/>
                  </p:nvSpPr>
                  <p:spPr>
                    <a:xfrm>
                      <a:off x="2936926" y="1931383"/>
                      <a:ext cx="241754" cy="358080"/>
                    </a:xfrm>
                    <a:custGeom>
                      <a:avLst/>
                      <a:gdLst/>
                      <a:ahLst/>
                      <a:cxnLst/>
                      <a:rect l="l" t="t" r="r" b="b"/>
                      <a:pathLst>
                        <a:path w="2895" h="4288" extrusionOk="0">
                          <a:moveTo>
                            <a:pt x="2346" y="1"/>
                          </a:moveTo>
                          <a:lnTo>
                            <a:pt x="2179" y="351"/>
                          </a:lnTo>
                          <a:lnTo>
                            <a:pt x="975" y="2926"/>
                          </a:lnTo>
                          <a:lnTo>
                            <a:pt x="762" y="2743"/>
                          </a:lnTo>
                          <a:lnTo>
                            <a:pt x="0" y="3353"/>
                          </a:lnTo>
                          <a:cubicBezTo>
                            <a:pt x="0" y="3353"/>
                            <a:pt x="686" y="4114"/>
                            <a:pt x="990" y="4267"/>
                          </a:cubicBezTo>
                          <a:cubicBezTo>
                            <a:pt x="1019" y="4281"/>
                            <a:pt x="1051" y="4288"/>
                            <a:pt x="1085" y="4288"/>
                          </a:cubicBezTo>
                          <a:cubicBezTo>
                            <a:pt x="1418" y="4288"/>
                            <a:pt x="1997" y="3627"/>
                            <a:pt x="2301" y="2454"/>
                          </a:cubicBezTo>
                          <a:cubicBezTo>
                            <a:pt x="2331" y="2393"/>
                            <a:pt x="2331" y="2332"/>
                            <a:pt x="2346" y="2286"/>
                          </a:cubicBezTo>
                          <a:lnTo>
                            <a:pt x="2758" y="564"/>
                          </a:lnTo>
                          <a:cubicBezTo>
                            <a:pt x="2895" y="1"/>
                            <a:pt x="2362" y="1"/>
                            <a:pt x="2346" y="1"/>
                          </a:cubicBezTo>
                          <a:close/>
                        </a:path>
                      </a:pathLst>
                    </a:custGeom>
                    <a:solidFill>
                      <a:srgbClr val="B2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2202;p70">
                      <a:extLst>
                        <a:ext uri="{FF2B5EF4-FFF2-40B4-BE49-F238E27FC236}">
                          <a16:creationId xmlns:a16="http://schemas.microsoft.com/office/drawing/2014/main" id="{F654D62E-D74E-1C83-580E-5CCEDA9AB077}"/>
                        </a:ext>
                      </a:extLst>
                    </p:cNvPr>
                    <p:cNvSpPr/>
                    <p:nvPr/>
                  </p:nvSpPr>
                  <p:spPr>
                    <a:xfrm>
                      <a:off x="2821102" y="2006539"/>
                      <a:ext cx="217621" cy="240502"/>
                    </a:xfrm>
                    <a:custGeom>
                      <a:avLst/>
                      <a:gdLst/>
                      <a:ahLst/>
                      <a:cxnLst/>
                      <a:rect l="l" t="t" r="r" b="b"/>
                      <a:pathLst>
                        <a:path w="2606" h="2880" extrusionOk="0">
                          <a:moveTo>
                            <a:pt x="717" y="1"/>
                          </a:moveTo>
                          <a:cubicBezTo>
                            <a:pt x="367" y="1"/>
                            <a:pt x="175" y="337"/>
                            <a:pt x="107" y="822"/>
                          </a:cubicBezTo>
                          <a:cubicBezTo>
                            <a:pt x="1" y="1843"/>
                            <a:pt x="1479" y="2879"/>
                            <a:pt x="1479" y="2879"/>
                          </a:cubicBezTo>
                          <a:lnTo>
                            <a:pt x="2606" y="2163"/>
                          </a:lnTo>
                          <a:cubicBezTo>
                            <a:pt x="2606" y="2163"/>
                            <a:pt x="2195" y="944"/>
                            <a:pt x="1479" y="365"/>
                          </a:cubicBezTo>
                          <a:cubicBezTo>
                            <a:pt x="1168" y="110"/>
                            <a:pt x="917" y="1"/>
                            <a:pt x="7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2203;p70">
                      <a:extLst>
                        <a:ext uri="{FF2B5EF4-FFF2-40B4-BE49-F238E27FC236}">
                          <a16:creationId xmlns:a16="http://schemas.microsoft.com/office/drawing/2014/main" id="{B2C2ACD1-3A5A-8750-2E75-8D2EBA60AB02}"/>
                        </a:ext>
                      </a:extLst>
                    </p:cNvPr>
                    <p:cNvSpPr/>
                    <p:nvPr/>
                  </p:nvSpPr>
                  <p:spPr>
                    <a:xfrm>
                      <a:off x="2891081" y="2137477"/>
                      <a:ext cx="161671" cy="124760"/>
                    </a:xfrm>
                    <a:custGeom>
                      <a:avLst/>
                      <a:gdLst/>
                      <a:ahLst/>
                      <a:cxnLst/>
                      <a:rect l="l" t="t" r="r" b="b"/>
                      <a:pathLst>
                        <a:path w="1936" h="1494" extrusionOk="0">
                          <a:moveTo>
                            <a:pt x="1707" y="1"/>
                          </a:moveTo>
                          <a:lnTo>
                            <a:pt x="1" y="1067"/>
                          </a:lnTo>
                          <a:lnTo>
                            <a:pt x="397" y="1494"/>
                          </a:lnTo>
                          <a:lnTo>
                            <a:pt x="1936" y="504"/>
                          </a:lnTo>
                          <a:lnTo>
                            <a:pt x="170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62" name="Google Shape;2204;p70">
                  <a:extLst>
                    <a:ext uri="{FF2B5EF4-FFF2-40B4-BE49-F238E27FC236}">
                      <a16:creationId xmlns:a16="http://schemas.microsoft.com/office/drawing/2014/main" id="{30B44243-D50B-08D1-4903-094BB830CC5C}"/>
                    </a:ext>
                  </a:extLst>
                </p:cNvPr>
                <p:cNvGrpSpPr/>
                <p:nvPr/>
              </p:nvGrpSpPr>
              <p:grpSpPr>
                <a:xfrm>
                  <a:off x="3033626" y="1619146"/>
                  <a:ext cx="334695" cy="396406"/>
                  <a:chOff x="3023438" y="1615896"/>
                  <a:chExt cx="334695" cy="396406"/>
                </a:xfrm>
              </p:grpSpPr>
              <p:sp>
                <p:nvSpPr>
                  <p:cNvPr id="1163" name="Google Shape;2205;p70">
                    <a:extLst>
                      <a:ext uri="{FF2B5EF4-FFF2-40B4-BE49-F238E27FC236}">
                        <a16:creationId xmlns:a16="http://schemas.microsoft.com/office/drawing/2014/main" id="{2886581F-1EC7-6800-A7C7-D6CB73D46C0D}"/>
                      </a:ext>
                    </a:extLst>
                  </p:cNvPr>
                  <p:cNvSpPr/>
                  <p:nvPr/>
                </p:nvSpPr>
                <p:spPr>
                  <a:xfrm>
                    <a:off x="3126485" y="1876687"/>
                    <a:ext cx="123508" cy="135616"/>
                  </a:xfrm>
                  <a:custGeom>
                    <a:avLst/>
                    <a:gdLst/>
                    <a:ahLst/>
                    <a:cxnLst/>
                    <a:rect l="l" t="t" r="r" b="b"/>
                    <a:pathLst>
                      <a:path w="1479" h="1624" extrusionOk="0">
                        <a:moveTo>
                          <a:pt x="412" y="0"/>
                        </a:moveTo>
                        <a:lnTo>
                          <a:pt x="0" y="290"/>
                        </a:lnTo>
                        <a:cubicBezTo>
                          <a:pt x="0" y="290"/>
                          <a:pt x="660" y="1623"/>
                          <a:pt x="1022" y="1623"/>
                        </a:cubicBezTo>
                        <a:cubicBezTo>
                          <a:pt x="1049" y="1623"/>
                          <a:pt x="1074" y="1616"/>
                          <a:pt x="1097" y="1600"/>
                        </a:cubicBezTo>
                        <a:lnTo>
                          <a:pt x="1371" y="1417"/>
                        </a:lnTo>
                        <a:cubicBezTo>
                          <a:pt x="1478" y="1341"/>
                          <a:pt x="1432" y="1113"/>
                          <a:pt x="1280" y="1006"/>
                        </a:cubicBezTo>
                        <a:cubicBezTo>
                          <a:pt x="945" y="808"/>
                          <a:pt x="518" y="458"/>
                          <a:pt x="4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2206;p70">
                    <a:extLst>
                      <a:ext uri="{FF2B5EF4-FFF2-40B4-BE49-F238E27FC236}">
                        <a16:creationId xmlns:a16="http://schemas.microsoft.com/office/drawing/2014/main" id="{804BC8E3-2D2A-BF1D-1452-8E2A23034947}"/>
                      </a:ext>
                    </a:extLst>
                  </p:cNvPr>
                  <p:cNvSpPr/>
                  <p:nvPr/>
                </p:nvSpPr>
                <p:spPr>
                  <a:xfrm>
                    <a:off x="3023438" y="1768546"/>
                    <a:ext cx="156577" cy="151483"/>
                  </a:xfrm>
                  <a:custGeom>
                    <a:avLst/>
                    <a:gdLst/>
                    <a:ahLst/>
                    <a:cxnLst/>
                    <a:rect l="l" t="t" r="r" b="b"/>
                    <a:pathLst>
                      <a:path w="1875" h="1814" extrusionOk="0">
                        <a:moveTo>
                          <a:pt x="1097" y="0"/>
                        </a:moveTo>
                        <a:lnTo>
                          <a:pt x="274" y="579"/>
                        </a:lnTo>
                        <a:cubicBezTo>
                          <a:pt x="92" y="701"/>
                          <a:pt x="0" y="915"/>
                          <a:pt x="0" y="1143"/>
                        </a:cubicBezTo>
                        <a:cubicBezTo>
                          <a:pt x="0" y="1280"/>
                          <a:pt x="31" y="1402"/>
                          <a:pt x="107" y="1524"/>
                        </a:cubicBezTo>
                        <a:cubicBezTo>
                          <a:pt x="244" y="1722"/>
                          <a:pt x="457" y="1813"/>
                          <a:pt x="686" y="1813"/>
                        </a:cubicBezTo>
                        <a:cubicBezTo>
                          <a:pt x="808" y="1813"/>
                          <a:pt x="945" y="1768"/>
                          <a:pt x="1067" y="1692"/>
                        </a:cubicBezTo>
                        <a:lnTo>
                          <a:pt x="1874" y="1128"/>
                        </a:lnTo>
                        <a:cubicBezTo>
                          <a:pt x="1630" y="823"/>
                          <a:pt x="1280" y="351"/>
                          <a:pt x="10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2207;p70">
                    <a:extLst>
                      <a:ext uri="{FF2B5EF4-FFF2-40B4-BE49-F238E27FC236}">
                        <a16:creationId xmlns:a16="http://schemas.microsoft.com/office/drawing/2014/main" id="{52A640A7-DC4F-5354-DEB5-86203F191248}"/>
                      </a:ext>
                    </a:extLst>
                  </p:cNvPr>
                  <p:cNvSpPr/>
                  <p:nvPr/>
                </p:nvSpPr>
                <p:spPr>
                  <a:xfrm>
                    <a:off x="3089909" y="1617149"/>
                    <a:ext cx="266890" cy="271316"/>
                  </a:xfrm>
                  <a:custGeom>
                    <a:avLst/>
                    <a:gdLst/>
                    <a:ahLst/>
                    <a:cxnLst/>
                    <a:rect l="l" t="t" r="r" b="b"/>
                    <a:pathLst>
                      <a:path w="3196" h="3249" extrusionOk="0">
                        <a:moveTo>
                          <a:pt x="1490" y="0"/>
                        </a:moveTo>
                        <a:lnTo>
                          <a:pt x="149" y="1417"/>
                        </a:lnTo>
                        <a:cubicBezTo>
                          <a:pt x="0" y="1506"/>
                          <a:pt x="1215" y="3249"/>
                          <a:pt x="1401" y="3249"/>
                        </a:cubicBezTo>
                        <a:cubicBezTo>
                          <a:pt x="1406" y="3249"/>
                          <a:pt x="1410" y="3248"/>
                          <a:pt x="1413" y="3246"/>
                        </a:cubicBezTo>
                        <a:lnTo>
                          <a:pt x="3196" y="2484"/>
                        </a:lnTo>
                        <a:lnTo>
                          <a:pt x="149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2208;p70">
                    <a:extLst>
                      <a:ext uri="{FF2B5EF4-FFF2-40B4-BE49-F238E27FC236}">
                        <a16:creationId xmlns:a16="http://schemas.microsoft.com/office/drawing/2014/main" id="{70F815AC-F390-6500-1E1D-618A924B5D4E}"/>
                      </a:ext>
                    </a:extLst>
                  </p:cNvPr>
                  <p:cNvSpPr/>
                  <p:nvPr/>
                </p:nvSpPr>
                <p:spPr>
                  <a:xfrm>
                    <a:off x="3211745" y="1615896"/>
                    <a:ext cx="146389" cy="207433"/>
                  </a:xfrm>
                  <a:custGeom>
                    <a:avLst/>
                    <a:gdLst/>
                    <a:ahLst/>
                    <a:cxnLst/>
                    <a:rect l="l" t="t" r="r" b="b"/>
                    <a:pathLst>
                      <a:path w="1753" h="2484" extrusionOk="0">
                        <a:moveTo>
                          <a:pt x="31" y="0"/>
                        </a:moveTo>
                        <a:cubicBezTo>
                          <a:pt x="0" y="0"/>
                          <a:pt x="0" y="15"/>
                          <a:pt x="0" y="46"/>
                        </a:cubicBezTo>
                        <a:cubicBezTo>
                          <a:pt x="0" y="168"/>
                          <a:pt x="305" y="731"/>
                          <a:pt x="747" y="1341"/>
                        </a:cubicBezTo>
                        <a:cubicBezTo>
                          <a:pt x="1204" y="1981"/>
                          <a:pt x="1630" y="2484"/>
                          <a:pt x="1722" y="2484"/>
                        </a:cubicBezTo>
                        <a:lnTo>
                          <a:pt x="1737" y="2484"/>
                        </a:lnTo>
                        <a:lnTo>
                          <a:pt x="1752" y="2453"/>
                        </a:lnTo>
                        <a:cubicBezTo>
                          <a:pt x="1752" y="2331"/>
                          <a:pt x="1447" y="1767"/>
                          <a:pt x="1021" y="1158"/>
                        </a:cubicBezTo>
                        <a:cubicBezTo>
                          <a:pt x="549" y="503"/>
                          <a:pt x="122" y="0"/>
                          <a:pt x="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2209;p70">
                    <a:extLst>
                      <a:ext uri="{FF2B5EF4-FFF2-40B4-BE49-F238E27FC236}">
                        <a16:creationId xmlns:a16="http://schemas.microsoft.com/office/drawing/2014/main" id="{A8242037-5586-EC29-9850-76B5171B9492}"/>
                      </a:ext>
                    </a:extLst>
                  </p:cNvPr>
                  <p:cNvSpPr/>
                  <p:nvPr/>
                </p:nvSpPr>
                <p:spPr>
                  <a:xfrm>
                    <a:off x="3267694" y="1694058"/>
                    <a:ext cx="50940" cy="53445"/>
                  </a:xfrm>
                  <a:custGeom>
                    <a:avLst/>
                    <a:gdLst/>
                    <a:ahLst/>
                    <a:cxnLst/>
                    <a:rect l="l" t="t" r="r" b="b"/>
                    <a:pathLst>
                      <a:path w="610" h="640" extrusionOk="0">
                        <a:moveTo>
                          <a:pt x="162" y="1"/>
                        </a:moveTo>
                        <a:cubicBezTo>
                          <a:pt x="126" y="1"/>
                          <a:pt x="96" y="8"/>
                          <a:pt x="77" y="24"/>
                        </a:cubicBezTo>
                        <a:cubicBezTo>
                          <a:pt x="0" y="70"/>
                          <a:pt x="16" y="253"/>
                          <a:pt x="138" y="420"/>
                        </a:cubicBezTo>
                        <a:cubicBezTo>
                          <a:pt x="229" y="564"/>
                          <a:pt x="354" y="640"/>
                          <a:pt x="454" y="640"/>
                        </a:cubicBezTo>
                        <a:cubicBezTo>
                          <a:pt x="471" y="640"/>
                          <a:pt x="488" y="638"/>
                          <a:pt x="503" y="633"/>
                        </a:cubicBezTo>
                        <a:cubicBezTo>
                          <a:pt x="595" y="496"/>
                          <a:pt x="610" y="298"/>
                          <a:pt x="518" y="192"/>
                        </a:cubicBezTo>
                        <a:cubicBezTo>
                          <a:pt x="428" y="67"/>
                          <a:pt x="269" y="1"/>
                          <a:pt x="1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57" name="Google Shape;2210;p70">
                <a:extLst>
                  <a:ext uri="{FF2B5EF4-FFF2-40B4-BE49-F238E27FC236}">
                    <a16:creationId xmlns:a16="http://schemas.microsoft.com/office/drawing/2014/main" id="{544CE028-A7C2-60C4-20C1-132EEE3BCC4A}"/>
                  </a:ext>
                </a:extLst>
              </p:cNvPr>
              <p:cNvGrpSpPr/>
              <p:nvPr/>
            </p:nvGrpSpPr>
            <p:grpSpPr>
              <a:xfrm>
                <a:off x="3377088" y="1501326"/>
                <a:ext cx="239332" cy="221460"/>
                <a:chOff x="3377088" y="1501326"/>
                <a:chExt cx="239332" cy="221460"/>
              </a:xfrm>
            </p:grpSpPr>
            <p:sp>
              <p:nvSpPr>
                <p:cNvPr id="1158" name="Google Shape;2211;p70">
                  <a:extLst>
                    <a:ext uri="{FF2B5EF4-FFF2-40B4-BE49-F238E27FC236}">
                      <a16:creationId xmlns:a16="http://schemas.microsoft.com/office/drawing/2014/main" id="{683FCCD9-5ABE-2ADD-FD39-11FA044F2F08}"/>
                    </a:ext>
                  </a:extLst>
                </p:cNvPr>
                <p:cNvSpPr/>
                <p:nvPr/>
              </p:nvSpPr>
              <p:spPr>
                <a:xfrm>
                  <a:off x="3377088" y="1501326"/>
                  <a:ext cx="123508" cy="163007"/>
                </a:xfrm>
                <a:custGeom>
                  <a:avLst/>
                  <a:gdLst/>
                  <a:ahLst/>
                  <a:cxnLst/>
                  <a:rect l="l" t="t" r="r" b="b"/>
                  <a:pathLst>
                    <a:path w="1479" h="1952" extrusionOk="0">
                      <a:moveTo>
                        <a:pt x="823" y="1"/>
                      </a:moveTo>
                      <a:lnTo>
                        <a:pt x="1" y="1951"/>
                      </a:lnTo>
                      <a:lnTo>
                        <a:pt x="1" y="1951"/>
                      </a:lnTo>
                      <a:lnTo>
                        <a:pt x="1479" y="367"/>
                      </a:lnTo>
                      <a:lnTo>
                        <a:pt x="82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2212;p70">
                  <a:extLst>
                    <a:ext uri="{FF2B5EF4-FFF2-40B4-BE49-F238E27FC236}">
                      <a16:creationId xmlns:a16="http://schemas.microsoft.com/office/drawing/2014/main" id="{167AEA9F-F8D8-4067-1C8A-CD8AABF84250}"/>
                    </a:ext>
                  </a:extLst>
                </p:cNvPr>
                <p:cNvSpPr/>
                <p:nvPr/>
              </p:nvSpPr>
              <p:spPr>
                <a:xfrm>
                  <a:off x="3384770" y="1651470"/>
                  <a:ext cx="175616" cy="71315"/>
                </a:xfrm>
                <a:custGeom>
                  <a:avLst/>
                  <a:gdLst/>
                  <a:ahLst/>
                  <a:cxnLst/>
                  <a:rect l="l" t="t" r="r" b="b"/>
                  <a:pathLst>
                    <a:path w="2103" h="854" extrusionOk="0">
                      <a:moveTo>
                        <a:pt x="1996" y="1"/>
                      </a:moveTo>
                      <a:lnTo>
                        <a:pt x="0" y="854"/>
                      </a:lnTo>
                      <a:lnTo>
                        <a:pt x="2103" y="732"/>
                      </a:lnTo>
                      <a:lnTo>
                        <a:pt x="19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2213;p70">
                  <a:extLst>
                    <a:ext uri="{FF2B5EF4-FFF2-40B4-BE49-F238E27FC236}">
                      <a16:creationId xmlns:a16="http://schemas.microsoft.com/office/drawing/2014/main" id="{BC44FC7E-C4C6-D3D8-CB8D-484B7132A788}"/>
                    </a:ext>
                  </a:extLst>
                </p:cNvPr>
                <p:cNvSpPr/>
                <p:nvPr/>
              </p:nvSpPr>
              <p:spPr>
                <a:xfrm>
                  <a:off x="3428027" y="1509008"/>
                  <a:ext cx="188393" cy="156577"/>
                </a:xfrm>
                <a:custGeom>
                  <a:avLst/>
                  <a:gdLst/>
                  <a:ahLst/>
                  <a:cxnLst/>
                  <a:rect l="l" t="t" r="r" b="b"/>
                  <a:pathLst>
                    <a:path w="2256" h="1875" extrusionOk="0">
                      <a:moveTo>
                        <a:pt x="1630" y="0"/>
                      </a:moveTo>
                      <a:lnTo>
                        <a:pt x="0" y="1874"/>
                      </a:lnTo>
                      <a:lnTo>
                        <a:pt x="2255" y="716"/>
                      </a:lnTo>
                      <a:lnTo>
                        <a:pt x="163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8" name="Google Shape;2214;p70">
              <a:extLst>
                <a:ext uri="{FF2B5EF4-FFF2-40B4-BE49-F238E27FC236}">
                  <a16:creationId xmlns:a16="http://schemas.microsoft.com/office/drawing/2014/main" id="{E58DFC9C-5C4C-787B-F8B3-533991140BE2}"/>
                </a:ext>
              </a:extLst>
            </p:cNvPr>
            <p:cNvGrpSpPr/>
            <p:nvPr/>
          </p:nvGrpSpPr>
          <p:grpSpPr>
            <a:xfrm>
              <a:off x="5544446" y="2249175"/>
              <a:ext cx="201352" cy="161146"/>
              <a:chOff x="2092092" y="1623495"/>
              <a:chExt cx="267222" cy="213863"/>
            </a:xfrm>
          </p:grpSpPr>
          <p:sp>
            <p:nvSpPr>
              <p:cNvPr id="1154" name="Google Shape;2215;p70">
                <a:extLst>
                  <a:ext uri="{FF2B5EF4-FFF2-40B4-BE49-F238E27FC236}">
                    <a16:creationId xmlns:a16="http://schemas.microsoft.com/office/drawing/2014/main" id="{F2CEFECD-E77A-2F74-E8D8-C76917C3EB28}"/>
                  </a:ext>
                </a:extLst>
              </p:cNvPr>
              <p:cNvSpPr/>
              <p:nvPr/>
            </p:nvSpPr>
            <p:spPr>
              <a:xfrm>
                <a:off x="2092092" y="1623495"/>
                <a:ext cx="133696" cy="213863"/>
              </a:xfrm>
              <a:custGeom>
                <a:avLst/>
                <a:gdLst/>
                <a:ahLst/>
                <a:cxnLst/>
                <a:rect l="l" t="t" r="r" b="b"/>
                <a:pathLst>
                  <a:path w="1601" h="2561" extrusionOk="0">
                    <a:moveTo>
                      <a:pt x="0" y="1"/>
                    </a:moveTo>
                    <a:lnTo>
                      <a:pt x="0" y="1722"/>
                    </a:lnTo>
                    <a:lnTo>
                      <a:pt x="1600" y="2560"/>
                    </a:lnTo>
                    <a:lnTo>
                      <a:pt x="1600" y="717"/>
                    </a:lnTo>
                    <a:lnTo>
                      <a:pt x="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2216;p70">
                <a:extLst>
                  <a:ext uri="{FF2B5EF4-FFF2-40B4-BE49-F238E27FC236}">
                    <a16:creationId xmlns:a16="http://schemas.microsoft.com/office/drawing/2014/main" id="{24349851-97AF-536D-420D-BA886E8F5835}"/>
                  </a:ext>
                </a:extLst>
              </p:cNvPr>
              <p:cNvSpPr/>
              <p:nvPr/>
            </p:nvSpPr>
            <p:spPr>
              <a:xfrm>
                <a:off x="2225702" y="1623495"/>
                <a:ext cx="133612" cy="213863"/>
              </a:xfrm>
              <a:custGeom>
                <a:avLst/>
                <a:gdLst/>
                <a:ahLst/>
                <a:cxnLst/>
                <a:rect l="l" t="t" r="r" b="b"/>
                <a:pathLst>
                  <a:path w="1600" h="2561" extrusionOk="0">
                    <a:moveTo>
                      <a:pt x="1600" y="1"/>
                    </a:moveTo>
                    <a:lnTo>
                      <a:pt x="0" y="717"/>
                    </a:lnTo>
                    <a:lnTo>
                      <a:pt x="0" y="2560"/>
                    </a:lnTo>
                    <a:lnTo>
                      <a:pt x="1600" y="1722"/>
                    </a:lnTo>
                    <a:lnTo>
                      <a:pt x="160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2217;p70">
              <a:extLst>
                <a:ext uri="{FF2B5EF4-FFF2-40B4-BE49-F238E27FC236}">
                  <a16:creationId xmlns:a16="http://schemas.microsoft.com/office/drawing/2014/main" id="{CE48E775-2DAB-8027-C315-460C93C3DAB4}"/>
                </a:ext>
              </a:extLst>
            </p:cNvPr>
            <p:cNvGrpSpPr/>
            <p:nvPr/>
          </p:nvGrpSpPr>
          <p:grpSpPr>
            <a:xfrm>
              <a:off x="5543485" y="2199046"/>
              <a:ext cx="201353" cy="210980"/>
              <a:chOff x="2092092" y="1557358"/>
              <a:chExt cx="267224" cy="280000"/>
            </a:xfrm>
          </p:grpSpPr>
          <p:grpSp>
            <p:nvGrpSpPr>
              <p:cNvPr id="1147" name="Google Shape;2218;p70">
                <a:extLst>
                  <a:ext uri="{FF2B5EF4-FFF2-40B4-BE49-F238E27FC236}">
                    <a16:creationId xmlns:a16="http://schemas.microsoft.com/office/drawing/2014/main" id="{4FD019B5-8A23-FFDB-CC5F-ACBBF0304E48}"/>
                  </a:ext>
                </a:extLst>
              </p:cNvPr>
              <p:cNvGrpSpPr/>
              <p:nvPr/>
            </p:nvGrpSpPr>
            <p:grpSpPr>
              <a:xfrm>
                <a:off x="2092092" y="1557358"/>
                <a:ext cx="267224" cy="280000"/>
                <a:chOff x="2092092" y="1557358"/>
                <a:chExt cx="267224" cy="280000"/>
              </a:xfrm>
            </p:grpSpPr>
            <p:sp>
              <p:nvSpPr>
                <p:cNvPr id="1151" name="Google Shape;2219;p70">
                  <a:extLst>
                    <a:ext uri="{FF2B5EF4-FFF2-40B4-BE49-F238E27FC236}">
                      <a16:creationId xmlns:a16="http://schemas.microsoft.com/office/drawing/2014/main" id="{BEE0ADBA-C222-01BC-3D04-9CD4F363D2F3}"/>
                    </a:ext>
                  </a:extLst>
                </p:cNvPr>
                <p:cNvSpPr/>
                <p:nvPr/>
              </p:nvSpPr>
              <p:spPr>
                <a:xfrm>
                  <a:off x="2092092" y="1623495"/>
                  <a:ext cx="133696" cy="213863"/>
                </a:xfrm>
                <a:custGeom>
                  <a:avLst/>
                  <a:gdLst/>
                  <a:ahLst/>
                  <a:cxnLst/>
                  <a:rect l="l" t="t" r="r" b="b"/>
                  <a:pathLst>
                    <a:path w="1601" h="2561" extrusionOk="0">
                      <a:moveTo>
                        <a:pt x="0" y="1"/>
                      </a:moveTo>
                      <a:lnTo>
                        <a:pt x="0" y="1722"/>
                      </a:lnTo>
                      <a:lnTo>
                        <a:pt x="1600" y="2560"/>
                      </a:lnTo>
                      <a:lnTo>
                        <a:pt x="1600" y="717"/>
                      </a:lnTo>
                      <a:lnTo>
                        <a:pt x="0" y="1"/>
                      </a:lnTo>
                      <a:close/>
                    </a:path>
                  </a:pathLst>
                </a:custGeom>
                <a:solidFill>
                  <a:srgbClr val="B55E00">
                    <a:alpha val="5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2220;p70">
                  <a:extLst>
                    <a:ext uri="{FF2B5EF4-FFF2-40B4-BE49-F238E27FC236}">
                      <a16:creationId xmlns:a16="http://schemas.microsoft.com/office/drawing/2014/main" id="{B8B66F28-3C6A-FAA8-EF94-DBF1CEEBAB2C}"/>
                    </a:ext>
                  </a:extLst>
                </p:cNvPr>
                <p:cNvSpPr/>
                <p:nvPr/>
              </p:nvSpPr>
              <p:spPr>
                <a:xfrm>
                  <a:off x="2225702" y="1623495"/>
                  <a:ext cx="133612" cy="213863"/>
                </a:xfrm>
                <a:custGeom>
                  <a:avLst/>
                  <a:gdLst/>
                  <a:ahLst/>
                  <a:cxnLst/>
                  <a:rect l="l" t="t" r="r" b="b"/>
                  <a:pathLst>
                    <a:path w="1600" h="2561" extrusionOk="0">
                      <a:moveTo>
                        <a:pt x="1600" y="1"/>
                      </a:moveTo>
                      <a:lnTo>
                        <a:pt x="0" y="717"/>
                      </a:lnTo>
                      <a:lnTo>
                        <a:pt x="0" y="2560"/>
                      </a:lnTo>
                      <a:lnTo>
                        <a:pt x="1600" y="1722"/>
                      </a:lnTo>
                      <a:lnTo>
                        <a:pt x="1600" y="1"/>
                      </a:lnTo>
                      <a:close/>
                    </a:path>
                  </a:pathLst>
                </a:custGeom>
                <a:solidFill>
                  <a:srgbClr val="B55E00">
                    <a:alpha val="5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2221;p70">
                  <a:extLst>
                    <a:ext uri="{FF2B5EF4-FFF2-40B4-BE49-F238E27FC236}">
                      <a16:creationId xmlns:a16="http://schemas.microsoft.com/office/drawing/2014/main" id="{74A010D2-08D5-4A2B-4A78-634ECAAA9CE9}"/>
                    </a:ext>
                  </a:extLst>
                </p:cNvPr>
                <p:cNvSpPr/>
                <p:nvPr/>
              </p:nvSpPr>
              <p:spPr>
                <a:xfrm>
                  <a:off x="2092092" y="1557358"/>
                  <a:ext cx="267224" cy="126013"/>
                </a:xfrm>
                <a:custGeom>
                  <a:avLst/>
                  <a:gdLst/>
                  <a:ahLst/>
                  <a:cxnLst/>
                  <a:rect l="l" t="t" r="r" b="b"/>
                  <a:pathLst>
                    <a:path w="3200" h="1509" extrusionOk="0">
                      <a:moveTo>
                        <a:pt x="1600" y="0"/>
                      </a:moveTo>
                      <a:lnTo>
                        <a:pt x="0" y="793"/>
                      </a:lnTo>
                      <a:lnTo>
                        <a:pt x="1600" y="1509"/>
                      </a:lnTo>
                      <a:lnTo>
                        <a:pt x="3200" y="793"/>
                      </a:lnTo>
                      <a:lnTo>
                        <a:pt x="160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8" name="Google Shape;2222;p70">
                <a:extLst>
                  <a:ext uri="{FF2B5EF4-FFF2-40B4-BE49-F238E27FC236}">
                    <a16:creationId xmlns:a16="http://schemas.microsoft.com/office/drawing/2014/main" id="{7C25E9DF-7CE8-9FA9-E6E5-50EE6EC467DB}"/>
                  </a:ext>
                </a:extLst>
              </p:cNvPr>
              <p:cNvGrpSpPr/>
              <p:nvPr/>
            </p:nvGrpSpPr>
            <p:grpSpPr>
              <a:xfrm>
                <a:off x="2149377" y="1584080"/>
                <a:ext cx="156577" cy="160333"/>
                <a:chOff x="2149377" y="1584080"/>
                <a:chExt cx="156577" cy="160333"/>
              </a:xfrm>
            </p:grpSpPr>
            <p:sp>
              <p:nvSpPr>
                <p:cNvPr id="1149" name="Google Shape;2223;p70">
                  <a:extLst>
                    <a:ext uri="{FF2B5EF4-FFF2-40B4-BE49-F238E27FC236}">
                      <a16:creationId xmlns:a16="http://schemas.microsoft.com/office/drawing/2014/main" id="{7CA08CCD-F44B-D675-E89A-0AECEE8145B0}"/>
                    </a:ext>
                  </a:extLst>
                </p:cNvPr>
                <p:cNvSpPr/>
                <p:nvPr/>
              </p:nvSpPr>
              <p:spPr>
                <a:xfrm>
                  <a:off x="2286745" y="1647712"/>
                  <a:ext cx="19207" cy="96702"/>
                </a:xfrm>
                <a:custGeom>
                  <a:avLst/>
                  <a:gdLst/>
                  <a:ahLst/>
                  <a:cxnLst/>
                  <a:rect l="l" t="t" r="r" b="b"/>
                  <a:pathLst>
                    <a:path w="230" h="1158" extrusionOk="0">
                      <a:moveTo>
                        <a:pt x="229" y="0"/>
                      </a:moveTo>
                      <a:lnTo>
                        <a:pt x="1" y="122"/>
                      </a:lnTo>
                      <a:lnTo>
                        <a:pt x="1" y="1158"/>
                      </a:lnTo>
                      <a:lnTo>
                        <a:pt x="77" y="1036"/>
                      </a:lnTo>
                      <a:lnTo>
                        <a:pt x="138" y="1112"/>
                      </a:lnTo>
                      <a:lnTo>
                        <a:pt x="168" y="975"/>
                      </a:lnTo>
                      <a:lnTo>
                        <a:pt x="229" y="1051"/>
                      </a:lnTo>
                      <a:lnTo>
                        <a:pt x="22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2224;p70">
                  <a:extLst>
                    <a:ext uri="{FF2B5EF4-FFF2-40B4-BE49-F238E27FC236}">
                      <a16:creationId xmlns:a16="http://schemas.microsoft.com/office/drawing/2014/main" id="{38654298-4D9D-A415-9DCE-85838B21C945}"/>
                    </a:ext>
                  </a:extLst>
                </p:cNvPr>
                <p:cNvSpPr/>
                <p:nvPr/>
              </p:nvSpPr>
              <p:spPr>
                <a:xfrm>
                  <a:off x="2149377" y="1584080"/>
                  <a:ext cx="156577" cy="73821"/>
                </a:xfrm>
                <a:custGeom>
                  <a:avLst/>
                  <a:gdLst/>
                  <a:ahLst/>
                  <a:cxnLst/>
                  <a:rect l="l" t="t" r="r" b="b"/>
                  <a:pathLst>
                    <a:path w="1875" h="884" extrusionOk="0">
                      <a:moveTo>
                        <a:pt x="274" y="0"/>
                      </a:moveTo>
                      <a:lnTo>
                        <a:pt x="0" y="137"/>
                      </a:lnTo>
                      <a:lnTo>
                        <a:pt x="1646" y="884"/>
                      </a:lnTo>
                      <a:lnTo>
                        <a:pt x="1874" y="762"/>
                      </a:lnTo>
                      <a:lnTo>
                        <a:pt x="2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0" name="Google Shape;2225;p70">
              <a:extLst>
                <a:ext uri="{FF2B5EF4-FFF2-40B4-BE49-F238E27FC236}">
                  <a16:creationId xmlns:a16="http://schemas.microsoft.com/office/drawing/2014/main" id="{0E00401D-F24D-B6CC-0CA5-EBD9636BEFDE}"/>
                </a:ext>
              </a:extLst>
            </p:cNvPr>
            <p:cNvSpPr/>
            <p:nvPr/>
          </p:nvSpPr>
          <p:spPr>
            <a:xfrm>
              <a:off x="6979572" y="4089833"/>
              <a:ext cx="184112" cy="106466"/>
            </a:xfrm>
            <a:custGeom>
              <a:avLst/>
              <a:gdLst/>
              <a:ahLst/>
              <a:cxnLst/>
              <a:rect l="l" t="t" r="r" b="b"/>
              <a:pathLst>
                <a:path w="2926" h="1692" extrusionOk="0">
                  <a:moveTo>
                    <a:pt x="884" y="0"/>
                  </a:moveTo>
                  <a:lnTo>
                    <a:pt x="884" y="1265"/>
                  </a:lnTo>
                  <a:cubicBezTo>
                    <a:pt x="382" y="1311"/>
                    <a:pt x="1" y="1509"/>
                    <a:pt x="1" y="1692"/>
                  </a:cubicBezTo>
                  <a:lnTo>
                    <a:pt x="2926" y="1692"/>
                  </a:lnTo>
                  <a:cubicBezTo>
                    <a:pt x="2926" y="1509"/>
                    <a:pt x="2560" y="1341"/>
                    <a:pt x="2012" y="1265"/>
                  </a:cubicBezTo>
                  <a:lnTo>
                    <a:pt x="201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226;p70">
              <a:extLst>
                <a:ext uri="{FF2B5EF4-FFF2-40B4-BE49-F238E27FC236}">
                  <a16:creationId xmlns:a16="http://schemas.microsoft.com/office/drawing/2014/main" id="{259C557B-24BF-D04C-12CD-2A2106BF8938}"/>
                </a:ext>
              </a:extLst>
            </p:cNvPr>
            <p:cNvSpPr/>
            <p:nvPr/>
          </p:nvSpPr>
          <p:spPr>
            <a:xfrm>
              <a:off x="6774446" y="3790702"/>
              <a:ext cx="598271" cy="322228"/>
            </a:xfrm>
            <a:custGeom>
              <a:avLst/>
              <a:gdLst/>
              <a:ahLst/>
              <a:cxnLst/>
              <a:rect l="l" t="t" r="r" b="b"/>
              <a:pathLst>
                <a:path w="9508" h="5121" extrusionOk="0">
                  <a:moveTo>
                    <a:pt x="0" y="1"/>
                  </a:moveTo>
                  <a:lnTo>
                    <a:pt x="0" y="5120"/>
                  </a:lnTo>
                  <a:lnTo>
                    <a:pt x="9507" y="5120"/>
                  </a:lnTo>
                  <a:lnTo>
                    <a:pt x="950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2227;p70">
              <a:extLst>
                <a:ext uri="{FF2B5EF4-FFF2-40B4-BE49-F238E27FC236}">
                  <a16:creationId xmlns:a16="http://schemas.microsoft.com/office/drawing/2014/main" id="{118BCEF0-FA5E-FD86-FC66-B952FF225D86}"/>
                </a:ext>
              </a:extLst>
            </p:cNvPr>
            <p:cNvGrpSpPr/>
            <p:nvPr/>
          </p:nvGrpSpPr>
          <p:grpSpPr>
            <a:xfrm>
              <a:off x="6772671" y="3790702"/>
              <a:ext cx="596383" cy="405596"/>
              <a:chOff x="3726979" y="3669317"/>
              <a:chExt cx="791484" cy="538283"/>
            </a:xfrm>
          </p:grpSpPr>
          <p:sp>
            <p:nvSpPr>
              <p:cNvPr id="1142" name="Google Shape;2228;p70">
                <a:extLst>
                  <a:ext uri="{FF2B5EF4-FFF2-40B4-BE49-F238E27FC236}">
                    <a16:creationId xmlns:a16="http://schemas.microsoft.com/office/drawing/2014/main" id="{E2247BEB-ED3A-8B37-EBAC-F54CAC0AF0EC}"/>
                  </a:ext>
                </a:extLst>
              </p:cNvPr>
              <p:cNvSpPr/>
              <p:nvPr/>
            </p:nvSpPr>
            <p:spPr>
              <a:xfrm>
                <a:off x="3996705" y="4119750"/>
                <a:ext cx="244343" cy="87850"/>
              </a:xfrm>
              <a:custGeom>
                <a:avLst/>
                <a:gdLst/>
                <a:ahLst/>
                <a:cxnLst/>
                <a:rect l="l" t="t" r="r" b="b"/>
                <a:pathLst>
                  <a:path w="2926" h="1052" extrusionOk="0">
                    <a:moveTo>
                      <a:pt x="915" y="0"/>
                    </a:moveTo>
                    <a:lnTo>
                      <a:pt x="915" y="625"/>
                    </a:lnTo>
                    <a:cubicBezTo>
                      <a:pt x="427" y="671"/>
                      <a:pt x="92" y="838"/>
                      <a:pt x="16" y="1006"/>
                    </a:cubicBezTo>
                    <a:cubicBezTo>
                      <a:pt x="16" y="1021"/>
                      <a:pt x="1" y="1036"/>
                      <a:pt x="1" y="1052"/>
                    </a:cubicBezTo>
                    <a:lnTo>
                      <a:pt x="2926" y="1052"/>
                    </a:lnTo>
                    <a:cubicBezTo>
                      <a:pt x="2926" y="854"/>
                      <a:pt x="2545" y="671"/>
                      <a:pt x="2027" y="625"/>
                    </a:cubicBezTo>
                    <a:lnTo>
                      <a:pt x="202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2229;p70">
                <a:extLst>
                  <a:ext uri="{FF2B5EF4-FFF2-40B4-BE49-F238E27FC236}">
                    <a16:creationId xmlns:a16="http://schemas.microsoft.com/office/drawing/2014/main" id="{7AD8984B-E218-00B1-0751-6AC16BC72D79}"/>
                  </a:ext>
                </a:extLst>
              </p:cNvPr>
              <p:cNvSpPr/>
              <p:nvPr/>
            </p:nvSpPr>
            <p:spPr>
              <a:xfrm>
                <a:off x="3726979" y="3669317"/>
                <a:ext cx="791484" cy="427642"/>
              </a:xfrm>
              <a:custGeom>
                <a:avLst/>
                <a:gdLst/>
                <a:ahLst/>
                <a:cxnLst/>
                <a:rect l="l" t="t" r="r" b="b"/>
                <a:pathLst>
                  <a:path w="9478" h="5121" extrusionOk="0">
                    <a:moveTo>
                      <a:pt x="458" y="1"/>
                    </a:moveTo>
                    <a:lnTo>
                      <a:pt x="442" y="229"/>
                    </a:lnTo>
                    <a:lnTo>
                      <a:pt x="9218" y="229"/>
                    </a:lnTo>
                    <a:lnTo>
                      <a:pt x="9218" y="4526"/>
                    </a:lnTo>
                    <a:lnTo>
                      <a:pt x="183" y="4526"/>
                    </a:lnTo>
                    <a:lnTo>
                      <a:pt x="183" y="3185"/>
                    </a:lnTo>
                    <a:lnTo>
                      <a:pt x="1" y="5120"/>
                    </a:lnTo>
                    <a:lnTo>
                      <a:pt x="9477" y="5120"/>
                    </a:lnTo>
                    <a:lnTo>
                      <a:pt x="9477" y="1"/>
                    </a:lnTo>
                    <a:close/>
                  </a:path>
                </a:pathLst>
              </a:custGeom>
              <a:solidFill>
                <a:srgbClr val="B55E00">
                  <a:alpha val="5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2230;p70">
                <a:extLst>
                  <a:ext uri="{FF2B5EF4-FFF2-40B4-BE49-F238E27FC236}">
                    <a16:creationId xmlns:a16="http://schemas.microsoft.com/office/drawing/2014/main" id="{FC343E22-C8AF-87D8-D4FF-C310239FE28E}"/>
                  </a:ext>
                </a:extLst>
              </p:cNvPr>
              <p:cNvSpPr/>
              <p:nvPr/>
            </p:nvSpPr>
            <p:spPr>
              <a:xfrm>
                <a:off x="3742261" y="3688440"/>
                <a:ext cx="754574" cy="358832"/>
              </a:xfrm>
              <a:custGeom>
                <a:avLst/>
                <a:gdLst/>
                <a:ahLst/>
                <a:cxnLst/>
                <a:rect l="l" t="t" r="r" b="b"/>
                <a:pathLst>
                  <a:path w="9036" h="4297" extrusionOk="0">
                    <a:moveTo>
                      <a:pt x="259" y="0"/>
                    </a:moveTo>
                    <a:lnTo>
                      <a:pt x="0" y="2956"/>
                    </a:lnTo>
                    <a:lnTo>
                      <a:pt x="0" y="4297"/>
                    </a:lnTo>
                    <a:lnTo>
                      <a:pt x="9035" y="4297"/>
                    </a:lnTo>
                    <a:lnTo>
                      <a:pt x="903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2231;p70">
                <a:extLst>
                  <a:ext uri="{FF2B5EF4-FFF2-40B4-BE49-F238E27FC236}">
                    <a16:creationId xmlns:a16="http://schemas.microsoft.com/office/drawing/2014/main" id="{9205B182-EBBE-67A2-6E8E-21E4D25BF72F}"/>
                  </a:ext>
                </a:extLst>
              </p:cNvPr>
              <p:cNvSpPr/>
              <p:nvPr/>
            </p:nvSpPr>
            <p:spPr>
              <a:xfrm>
                <a:off x="4073030" y="4096869"/>
                <a:ext cx="93027" cy="22965"/>
              </a:xfrm>
              <a:custGeom>
                <a:avLst/>
                <a:gdLst/>
                <a:ahLst/>
                <a:cxnLst/>
                <a:rect l="l" t="t" r="r" b="b"/>
                <a:pathLst>
                  <a:path w="1114" h="275" extrusionOk="0">
                    <a:moveTo>
                      <a:pt x="1" y="0"/>
                    </a:moveTo>
                    <a:lnTo>
                      <a:pt x="1" y="274"/>
                    </a:lnTo>
                    <a:lnTo>
                      <a:pt x="1113" y="274"/>
                    </a:lnTo>
                    <a:lnTo>
                      <a:pt x="1113" y="0"/>
                    </a:lnTo>
                    <a:close/>
                  </a:path>
                </a:pathLst>
              </a:custGeom>
              <a:solidFill>
                <a:srgbClr val="191919">
                  <a:alpha val="8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2232;p70">
                <a:extLst>
                  <a:ext uri="{FF2B5EF4-FFF2-40B4-BE49-F238E27FC236}">
                    <a16:creationId xmlns:a16="http://schemas.microsoft.com/office/drawing/2014/main" id="{2013A590-0C6D-77F8-DE3B-1985E3A7EABA}"/>
                  </a:ext>
                </a:extLst>
              </p:cNvPr>
              <p:cNvSpPr/>
              <p:nvPr/>
            </p:nvSpPr>
            <p:spPr>
              <a:xfrm>
                <a:off x="4073030" y="3805515"/>
                <a:ext cx="137537" cy="155240"/>
              </a:xfrm>
              <a:custGeom>
                <a:avLst/>
                <a:gdLst/>
                <a:ahLst/>
                <a:cxnLst/>
                <a:rect l="l" t="t" r="r" b="b"/>
                <a:pathLst>
                  <a:path w="1647" h="1859" extrusionOk="0">
                    <a:moveTo>
                      <a:pt x="1" y="0"/>
                    </a:moveTo>
                    <a:lnTo>
                      <a:pt x="1" y="1859"/>
                    </a:lnTo>
                    <a:lnTo>
                      <a:pt x="1646" y="914"/>
                    </a:ln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 name="Google Shape;2233;p70">
              <a:extLst>
                <a:ext uri="{FF2B5EF4-FFF2-40B4-BE49-F238E27FC236}">
                  <a16:creationId xmlns:a16="http://schemas.microsoft.com/office/drawing/2014/main" id="{00122277-62F5-5456-C6AA-8139D9D9DC4B}"/>
                </a:ext>
              </a:extLst>
            </p:cNvPr>
            <p:cNvSpPr/>
            <p:nvPr/>
          </p:nvSpPr>
          <p:spPr>
            <a:xfrm>
              <a:off x="6602795" y="3728409"/>
              <a:ext cx="137172" cy="30769"/>
            </a:xfrm>
            <a:custGeom>
              <a:avLst/>
              <a:gdLst/>
              <a:ahLst/>
              <a:cxnLst/>
              <a:rect l="l" t="t" r="r" b="b"/>
              <a:pathLst>
                <a:path w="2180" h="489" extrusionOk="0">
                  <a:moveTo>
                    <a:pt x="16" y="1"/>
                  </a:moveTo>
                  <a:lnTo>
                    <a:pt x="1" y="244"/>
                  </a:lnTo>
                  <a:lnTo>
                    <a:pt x="1" y="290"/>
                  </a:lnTo>
                  <a:cubicBezTo>
                    <a:pt x="1" y="397"/>
                    <a:pt x="92" y="488"/>
                    <a:pt x="214" y="488"/>
                  </a:cubicBezTo>
                  <a:lnTo>
                    <a:pt x="1890" y="488"/>
                  </a:lnTo>
                  <a:cubicBezTo>
                    <a:pt x="2027" y="488"/>
                    <a:pt x="2119" y="397"/>
                    <a:pt x="2134" y="260"/>
                  </a:cubicBezTo>
                  <a:lnTo>
                    <a:pt x="2180" y="1"/>
                  </a:lnTo>
                  <a:close/>
                </a:path>
              </a:pathLst>
            </a:custGeom>
            <a:solidFill>
              <a:srgbClr val="FE8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234;p70">
              <a:extLst>
                <a:ext uri="{FF2B5EF4-FFF2-40B4-BE49-F238E27FC236}">
                  <a16:creationId xmlns:a16="http://schemas.microsoft.com/office/drawing/2014/main" id="{993DFC49-FBCF-7CE7-29C8-966909C5E615}"/>
                </a:ext>
              </a:extLst>
            </p:cNvPr>
            <p:cNvSpPr/>
            <p:nvPr/>
          </p:nvSpPr>
          <p:spPr>
            <a:xfrm>
              <a:off x="6483935" y="3719788"/>
              <a:ext cx="325060" cy="549380"/>
            </a:xfrm>
            <a:custGeom>
              <a:avLst/>
              <a:gdLst/>
              <a:ahLst/>
              <a:cxnLst/>
              <a:rect l="l" t="t" r="r" b="b"/>
              <a:pathLst>
                <a:path w="5166" h="8731" extrusionOk="0">
                  <a:moveTo>
                    <a:pt x="1448" y="0"/>
                  </a:moveTo>
                  <a:cubicBezTo>
                    <a:pt x="1067" y="0"/>
                    <a:pt x="732" y="305"/>
                    <a:pt x="686" y="701"/>
                  </a:cubicBezTo>
                  <a:lnTo>
                    <a:pt x="46" y="8014"/>
                  </a:lnTo>
                  <a:cubicBezTo>
                    <a:pt x="1" y="8365"/>
                    <a:pt x="260" y="8685"/>
                    <a:pt x="595" y="8731"/>
                  </a:cubicBezTo>
                  <a:lnTo>
                    <a:pt x="3718" y="8731"/>
                  </a:lnTo>
                  <a:cubicBezTo>
                    <a:pt x="4114" y="8731"/>
                    <a:pt x="4450" y="8426"/>
                    <a:pt x="4480" y="8014"/>
                  </a:cubicBezTo>
                  <a:lnTo>
                    <a:pt x="5135" y="701"/>
                  </a:lnTo>
                  <a:cubicBezTo>
                    <a:pt x="5166" y="366"/>
                    <a:pt x="4922" y="46"/>
                    <a:pt x="4571" y="0"/>
                  </a:cubicBezTo>
                  <a:close/>
                </a:path>
              </a:pathLst>
            </a:custGeom>
            <a:solidFill>
              <a:srgbClr val="FE8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235;p70">
              <a:extLst>
                <a:ext uri="{FF2B5EF4-FFF2-40B4-BE49-F238E27FC236}">
                  <a16:creationId xmlns:a16="http://schemas.microsoft.com/office/drawing/2014/main" id="{0C9F18BA-D5A0-FCB2-C317-8D18847983EB}"/>
                </a:ext>
              </a:extLst>
            </p:cNvPr>
            <p:cNvSpPr/>
            <p:nvPr/>
          </p:nvSpPr>
          <p:spPr>
            <a:xfrm>
              <a:off x="6467395" y="3729353"/>
              <a:ext cx="303981" cy="530251"/>
            </a:xfrm>
            <a:custGeom>
              <a:avLst/>
              <a:gdLst/>
              <a:ahLst/>
              <a:cxnLst/>
              <a:rect l="l" t="t" r="r" b="b"/>
              <a:pathLst>
                <a:path w="4831" h="8427" extrusionOk="0">
                  <a:moveTo>
                    <a:pt x="1265" y="1"/>
                  </a:moveTo>
                  <a:cubicBezTo>
                    <a:pt x="961" y="1"/>
                    <a:pt x="686" y="245"/>
                    <a:pt x="656" y="549"/>
                  </a:cubicBezTo>
                  <a:lnTo>
                    <a:pt x="1" y="7862"/>
                  </a:lnTo>
                  <a:lnTo>
                    <a:pt x="1" y="7923"/>
                  </a:lnTo>
                  <a:cubicBezTo>
                    <a:pt x="31" y="8182"/>
                    <a:pt x="229" y="8426"/>
                    <a:pt x="519" y="8426"/>
                  </a:cubicBezTo>
                  <a:lnTo>
                    <a:pt x="3566" y="8426"/>
                  </a:lnTo>
                  <a:cubicBezTo>
                    <a:pt x="3886" y="8426"/>
                    <a:pt x="4145" y="8167"/>
                    <a:pt x="4175" y="7862"/>
                  </a:cubicBezTo>
                  <a:lnTo>
                    <a:pt x="4830" y="549"/>
                  </a:lnTo>
                  <a:lnTo>
                    <a:pt x="4830" y="504"/>
                  </a:lnTo>
                  <a:cubicBezTo>
                    <a:pt x="4800" y="229"/>
                    <a:pt x="4602" y="1"/>
                    <a:pt x="43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 name="Google Shape;2236;p70">
              <a:extLst>
                <a:ext uri="{FF2B5EF4-FFF2-40B4-BE49-F238E27FC236}">
                  <a16:creationId xmlns:a16="http://schemas.microsoft.com/office/drawing/2014/main" id="{929BF08D-09C2-0079-5401-D4C344E7CADD}"/>
                </a:ext>
              </a:extLst>
            </p:cNvPr>
            <p:cNvGrpSpPr/>
            <p:nvPr/>
          </p:nvGrpSpPr>
          <p:grpSpPr>
            <a:xfrm>
              <a:off x="6464693" y="3719788"/>
              <a:ext cx="336574" cy="549380"/>
              <a:chOff x="3323644" y="3575205"/>
              <a:chExt cx="446680" cy="729104"/>
            </a:xfrm>
          </p:grpSpPr>
          <p:sp>
            <p:nvSpPr>
              <p:cNvPr id="1115" name="Google Shape;2237;p70">
                <a:extLst>
                  <a:ext uri="{FF2B5EF4-FFF2-40B4-BE49-F238E27FC236}">
                    <a16:creationId xmlns:a16="http://schemas.microsoft.com/office/drawing/2014/main" id="{C29CC8A4-303F-9CC0-0CDF-E4AB9D8857EB}"/>
                  </a:ext>
                </a:extLst>
              </p:cNvPr>
              <p:cNvSpPr/>
              <p:nvPr/>
            </p:nvSpPr>
            <p:spPr>
              <a:xfrm>
                <a:off x="3407651" y="3575205"/>
                <a:ext cx="362673" cy="729104"/>
              </a:xfrm>
              <a:custGeom>
                <a:avLst/>
                <a:gdLst/>
                <a:ahLst/>
                <a:cxnLst/>
                <a:rect l="l" t="t" r="r" b="b"/>
                <a:pathLst>
                  <a:path w="4343" h="8731" extrusionOk="0">
                    <a:moveTo>
                      <a:pt x="442" y="153"/>
                    </a:moveTo>
                    <a:cubicBezTo>
                      <a:pt x="378" y="153"/>
                      <a:pt x="317" y="164"/>
                      <a:pt x="258" y="184"/>
                    </a:cubicBezTo>
                    <a:lnTo>
                      <a:pt x="258" y="184"/>
                    </a:lnTo>
                    <a:cubicBezTo>
                      <a:pt x="315" y="164"/>
                      <a:pt x="376" y="153"/>
                      <a:pt x="442" y="153"/>
                    </a:cubicBezTo>
                    <a:close/>
                    <a:moveTo>
                      <a:pt x="258" y="184"/>
                    </a:moveTo>
                    <a:lnTo>
                      <a:pt x="258" y="184"/>
                    </a:lnTo>
                    <a:cubicBezTo>
                      <a:pt x="170" y="215"/>
                      <a:pt x="90" y="265"/>
                      <a:pt x="16" y="320"/>
                    </a:cubicBezTo>
                    <a:cubicBezTo>
                      <a:pt x="16" y="320"/>
                      <a:pt x="16" y="330"/>
                      <a:pt x="13" y="339"/>
                    </a:cubicBezTo>
                    <a:lnTo>
                      <a:pt x="13" y="339"/>
                    </a:lnTo>
                    <a:cubicBezTo>
                      <a:pt x="85" y="269"/>
                      <a:pt x="168" y="216"/>
                      <a:pt x="258" y="184"/>
                    </a:cubicBezTo>
                    <a:close/>
                    <a:moveTo>
                      <a:pt x="13" y="339"/>
                    </a:moveTo>
                    <a:cubicBezTo>
                      <a:pt x="9" y="343"/>
                      <a:pt x="5" y="347"/>
                      <a:pt x="0" y="351"/>
                    </a:cubicBezTo>
                    <a:cubicBezTo>
                      <a:pt x="7" y="351"/>
                      <a:pt x="11" y="345"/>
                      <a:pt x="13" y="339"/>
                    </a:cubicBezTo>
                    <a:close/>
                    <a:moveTo>
                      <a:pt x="3596" y="0"/>
                    </a:moveTo>
                    <a:cubicBezTo>
                      <a:pt x="3947" y="46"/>
                      <a:pt x="4190" y="351"/>
                      <a:pt x="4160" y="701"/>
                    </a:cubicBezTo>
                    <a:lnTo>
                      <a:pt x="3505" y="8014"/>
                    </a:lnTo>
                    <a:cubicBezTo>
                      <a:pt x="3474" y="8395"/>
                      <a:pt x="3154" y="8685"/>
                      <a:pt x="2804" y="8731"/>
                    </a:cubicBezTo>
                    <a:lnTo>
                      <a:pt x="2941" y="8731"/>
                    </a:lnTo>
                    <a:cubicBezTo>
                      <a:pt x="3337" y="8731"/>
                      <a:pt x="3657" y="8426"/>
                      <a:pt x="3703" y="8014"/>
                    </a:cubicBezTo>
                    <a:lnTo>
                      <a:pt x="4343" y="701"/>
                    </a:lnTo>
                    <a:lnTo>
                      <a:pt x="4343" y="625"/>
                    </a:lnTo>
                    <a:cubicBezTo>
                      <a:pt x="4343" y="305"/>
                      <a:pt x="4099" y="46"/>
                      <a:pt x="37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2238;p70">
                <a:extLst>
                  <a:ext uri="{FF2B5EF4-FFF2-40B4-BE49-F238E27FC236}">
                    <a16:creationId xmlns:a16="http://schemas.microsoft.com/office/drawing/2014/main" id="{9D3712A1-D9EA-A7C5-48A8-64632D5DC9AF}"/>
                  </a:ext>
                </a:extLst>
              </p:cNvPr>
              <p:cNvSpPr/>
              <p:nvPr/>
            </p:nvSpPr>
            <p:spPr>
              <a:xfrm>
                <a:off x="3338925" y="3587898"/>
                <a:ext cx="403425" cy="703718"/>
              </a:xfrm>
              <a:custGeom>
                <a:avLst/>
                <a:gdLst/>
                <a:ahLst/>
                <a:cxnLst/>
                <a:rect l="l" t="t" r="r" b="b"/>
                <a:pathLst>
                  <a:path w="4831" h="8427" extrusionOk="0">
                    <a:moveTo>
                      <a:pt x="1265" y="1"/>
                    </a:moveTo>
                    <a:cubicBezTo>
                      <a:pt x="961" y="1"/>
                      <a:pt x="686" y="245"/>
                      <a:pt x="656" y="549"/>
                    </a:cubicBezTo>
                    <a:lnTo>
                      <a:pt x="564" y="1722"/>
                    </a:lnTo>
                    <a:lnTo>
                      <a:pt x="1722" y="2210"/>
                    </a:lnTo>
                    <a:cubicBezTo>
                      <a:pt x="1783" y="2225"/>
                      <a:pt x="1783" y="2439"/>
                      <a:pt x="1738" y="2728"/>
                    </a:cubicBezTo>
                    <a:lnTo>
                      <a:pt x="2895" y="2957"/>
                    </a:lnTo>
                    <a:cubicBezTo>
                      <a:pt x="3276" y="3033"/>
                      <a:pt x="3566" y="3368"/>
                      <a:pt x="3551" y="3749"/>
                    </a:cubicBezTo>
                    <a:cubicBezTo>
                      <a:pt x="3551" y="3810"/>
                      <a:pt x="3551" y="3855"/>
                      <a:pt x="3535" y="3901"/>
                    </a:cubicBezTo>
                    <a:cubicBezTo>
                      <a:pt x="3459" y="4282"/>
                      <a:pt x="3109" y="4556"/>
                      <a:pt x="2728" y="4556"/>
                    </a:cubicBezTo>
                    <a:cubicBezTo>
                      <a:pt x="2667" y="4556"/>
                      <a:pt x="2636" y="4556"/>
                      <a:pt x="2576" y="4541"/>
                    </a:cubicBezTo>
                    <a:lnTo>
                      <a:pt x="2347" y="4495"/>
                    </a:lnTo>
                    <a:cubicBezTo>
                      <a:pt x="2347" y="4541"/>
                      <a:pt x="2256" y="6461"/>
                      <a:pt x="1814" y="6461"/>
                    </a:cubicBezTo>
                    <a:lnTo>
                      <a:pt x="1783" y="6461"/>
                    </a:lnTo>
                    <a:lnTo>
                      <a:pt x="1402" y="6385"/>
                    </a:lnTo>
                    <a:cubicBezTo>
                      <a:pt x="1250" y="6339"/>
                      <a:pt x="1189" y="6080"/>
                      <a:pt x="1326" y="5882"/>
                    </a:cubicBezTo>
                    <a:cubicBezTo>
                      <a:pt x="1570" y="5501"/>
                      <a:pt x="1875" y="4907"/>
                      <a:pt x="1753" y="4373"/>
                    </a:cubicBezTo>
                    <a:lnTo>
                      <a:pt x="1418" y="4328"/>
                    </a:lnTo>
                    <a:cubicBezTo>
                      <a:pt x="1341" y="4617"/>
                      <a:pt x="1265" y="4800"/>
                      <a:pt x="1204" y="4800"/>
                    </a:cubicBezTo>
                    <a:lnTo>
                      <a:pt x="275" y="4815"/>
                    </a:lnTo>
                    <a:lnTo>
                      <a:pt x="1" y="7862"/>
                    </a:lnTo>
                    <a:lnTo>
                      <a:pt x="1" y="7923"/>
                    </a:lnTo>
                    <a:cubicBezTo>
                      <a:pt x="1" y="8213"/>
                      <a:pt x="229" y="8426"/>
                      <a:pt x="503" y="8426"/>
                    </a:cubicBezTo>
                    <a:lnTo>
                      <a:pt x="3566" y="8426"/>
                    </a:lnTo>
                    <a:cubicBezTo>
                      <a:pt x="3871" y="8426"/>
                      <a:pt x="4145" y="8167"/>
                      <a:pt x="4175" y="7862"/>
                    </a:cubicBezTo>
                    <a:lnTo>
                      <a:pt x="4830" y="549"/>
                    </a:lnTo>
                    <a:lnTo>
                      <a:pt x="4830" y="504"/>
                    </a:lnTo>
                    <a:cubicBezTo>
                      <a:pt x="4800" y="229"/>
                      <a:pt x="4571" y="1"/>
                      <a:pt x="4312" y="1"/>
                    </a:cubicBezTo>
                    <a:close/>
                  </a:path>
                </a:pathLst>
              </a:custGeom>
              <a:solidFill>
                <a:srgbClr val="FFFFFF">
                  <a:alpha val="77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7" name="Google Shape;2239;p70">
                <a:extLst>
                  <a:ext uri="{FF2B5EF4-FFF2-40B4-BE49-F238E27FC236}">
                    <a16:creationId xmlns:a16="http://schemas.microsoft.com/office/drawing/2014/main" id="{AE8E8FF4-45BA-56BD-4507-563C832ADBC1}"/>
                  </a:ext>
                </a:extLst>
              </p:cNvPr>
              <p:cNvGrpSpPr/>
              <p:nvPr/>
            </p:nvGrpSpPr>
            <p:grpSpPr>
              <a:xfrm>
                <a:off x="3323644" y="3575205"/>
                <a:ext cx="432736" cy="729104"/>
                <a:chOff x="3323644" y="3575205"/>
                <a:chExt cx="432736" cy="729104"/>
              </a:xfrm>
            </p:grpSpPr>
            <p:sp>
              <p:nvSpPr>
                <p:cNvPr id="1118" name="Google Shape;2240;p70">
                  <a:extLst>
                    <a:ext uri="{FF2B5EF4-FFF2-40B4-BE49-F238E27FC236}">
                      <a16:creationId xmlns:a16="http://schemas.microsoft.com/office/drawing/2014/main" id="{B9D61BED-D5F8-ACEA-6435-ECD9C74F173D}"/>
                    </a:ext>
                  </a:extLst>
                </p:cNvPr>
                <p:cNvSpPr/>
                <p:nvPr/>
              </p:nvSpPr>
              <p:spPr>
                <a:xfrm>
                  <a:off x="3323644" y="3575205"/>
                  <a:ext cx="432736" cy="729104"/>
                </a:xfrm>
                <a:custGeom>
                  <a:avLst/>
                  <a:gdLst/>
                  <a:ahLst/>
                  <a:cxnLst/>
                  <a:rect l="l" t="t" r="r" b="b"/>
                  <a:pathLst>
                    <a:path w="5182" h="8731" extrusionOk="0">
                      <a:moveTo>
                        <a:pt x="4495" y="153"/>
                      </a:moveTo>
                      <a:cubicBezTo>
                        <a:pt x="4770" y="153"/>
                        <a:pt x="4983" y="381"/>
                        <a:pt x="4998" y="656"/>
                      </a:cubicBezTo>
                      <a:lnTo>
                        <a:pt x="4998" y="701"/>
                      </a:lnTo>
                      <a:lnTo>
                        <a:pt x="4358" y="8014"/>
                      </a:lnTo>
                      <a:cubicBezTo>
                        <a:pt x="4313" y="8319"/>
                        <a:pt x="4069" y="8578"/>
                        <a:pt x="3749" y="8578"/>
                      </a:cubicBezTo>
                      <a:lnTo>
                        <a:pt x="702" y="8578"/>
                      </a:lnTo>
                      <a:cubicBezTo>
                        <a:pt x="412" y="8578"/>
                        <a:pt x="214" y="8334"/>
                        <a:pt x="184" y="8075"/>
                      </a:cubicBezTo>
                      <a:lnTo>
                        <a:pt x="184" y="8014"/>
                      </a:lnTo>
                      <a:lnTo>
                        <a:pt x="839" y="701"/>
                      </a:lnTo>
                      <a:cubicBezTo>
                        <a:pt x="869" y="397"/>
                        <a:pt x="1113" y="153"/>
                        <a:pt x="1448" y="153"/>
                      </a:cubicBezTo>
                      <a:close/>
                      <a:moveTo>
                        <a:pt x="1463" y="0"/>
                      </a:moveTo>
                      <a:cubicBezTo>
                        <a:pt x="1067" y="16"/>
                        <a:pt x="732" y="305"/>
                        <a:pt x="686" y="701"/>
                      </a:cubicBezTo>
                      <a:lnTo>
                        <a:pt x="31" y="8014"/>
                      </a:lnTo>
                      <a:cubicBezTo>
                        <a:pt x="1" y="8365"/>
                        <a:pt x="245" y="8685"/>
                        <a:pt x="610" y="8731"/>
                      </a:cubicBezTo>
                      <a:lnTo>
                        <a:pt x="3734" y="8731"/>
                      </a:lnTo>
                      <a:cubicBezTo>
                        <a:pt x="4130" y="8731"/>
                        <a:pt x="4450" y="8426"/>
                        <a:pt x="4495" y="8014"/>
                      </a:cubicBezTo>
                      <a:lnTo>
                        <a:pt x="5135" y="701"/>
                      </a:lnTo>
                      <a:cubicBezTo>
                        <a:pt x="5181" y="366"/>
                        <a:pt x="4937" y="46"/>
                        <a:pt x="45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2241;p70">
                  <a:extLst>
                    <a:ext uri="{FF2B5EF4-FFF2-40B4-BE49-F238E27FC236}">
                      <a16:creationId xmlns:a16="http://schemas.microsoft.com/office/drawing/2014/main" id="{031F7660-9F60-3767-E7B8-019A3F0A0D5E}"/>
                    </a:ext>
                  </a:extLst>
                </p:cNvPr>
                <p:cNvSpPr/>
                <p:nvPr/>
              </p:nvSpPr>
              <p:spPr>
                <a:xfrm>
                  <a:off x="3482723" y="3587898"/>
                  <a:ext cx="178205" cy="31900"/>
                </a:xfrm>
                <a:custGeom>
                  <a:avLst/>
                  <a:gdLst/>
                  <a:ahLst/>
                  <a:cxnLst/>
                  <a:rect l="l" t="t" r="r" b="b"/>
                  <a:pathLst>
                    <a:path w="2134" h="382" extrusionOk="0">
                      <a:moveTo>
                        <a:pt x="0" y="1"/>
                      </a:moveTo>
                      <a:lnTo>
                        <a:pt x="0" y="46"/>
                      </a:lnTo>
                      <a:cubicBezTo>
                        <a:pt x="0" y="229"/>
                        <a:pt x="153" y="382"/>
                        <a:pt x="336" y="382"/>
                      </a:cubicBezTo>
                      <a:lnTo>
                        <a:pt x="1707" y="382"/>
                      </a:lnTo>
                      <a:cubicBezTo>
                        <a:pt x="1920" y="382"/>
                        <a:pt x="2118" y="214"/>
                        <a:pt x="21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7" name="Google Shape;2242;p70">
              <a:extLst>
                <a:ext uri="{FF2B5EF4-FFF2-40B4-BE49-F238E27FC236}">
                  <a16:creationId xmlns:a16="http://schemas.microsoft.com/office/drawing/2014/main" id="{AB363A6B-6776-EA3A-8F7E-0A0D1684DAD8}"/>
                </a:ext>
              </a:extLst>
            </p:cNvPr>
            <p:cNvGrpSpPr/>
            <p:nvPr/>
          </p:nvGrpSpPr>
          <p:grpSpPr>
            <a:xfrm>
              <a:off x="6565419" y="4003378"/>
              <a:ext cx="189900" cy="217838"/>
              <a:chOff x="3447066" y="3951568"/>
              <a:chExt cx="252024" cy="289102"/>
            </a:xfrm>
          </p:grpSpPr>
          <p:sp>
            <p:nvSpPr>
              <p:cNvPr id="1113" name="Google Shape;2243;p70">
                <a:extLst>
                  <a:ext uri="{FF2B5EF4-FFF2-40B4-BE49-F238E27FC236}">
                    <a16:creationId xmlns:a16="http://schemas.microsoft.com/office/drawing/2014/main" id="{8CBB2E03-6330-B497-2CED-8BC0B3C8CF69}"/>
                  </a:ext>
                </a:extLst>
              </p:cNvPr>
              <p:cNvSpPr/>
              <p:nvPr/>
            </p:nvSpPr>
            <p:spPr>
              <a:xfrm>
                <a:off x="3447066" y="3951568"/>
                <a:ext cx="138789" cy="127349"/>
              </a:xfrm>
              <a:custGeom>
                <a:avLst/>
                <a:gdLst/>
                <a:ahLst/>
                <a:cxnLst/>
                <a:rect l="l" t="t" r="r" b="b"/>
                <a:pathLst>
                  <a:path w="1662" h="1525" extrusionOk="0">
                    <a:moveTo>
                      <a:pt x="251" y="1"/>
                    </a:moveTo>
                    <a:cubicBezTo>
                      <a:pt x="184" y="1"/>
                      <a:pt x="123" y="57"/>
                      <a:pt x="123" y="125"/>
                    </a:cubicBezTo>
                    <a:cubicBezTo>
                      <a:pt x="77" y="354"/>
                      <a:pt x="1" y="811"/>
                      <a:pt x="138" y="1192"/>
                    </a:cubicBezTo>
                    <a:cubicBezTo>
                      <a:pt x="153" y="1283"/>
                      <a:pt x="229" y="1344"/>
                      <a:pt x="336" y="1359"/>
                    </a:cubicBezTo>
                    <a:lnTo>
                      <a:pt x="1128" y="1512"/>
                    </a:lnTo>
                    <a:cubicBezTo>
                      <a:pt x="1165" y="1520"/>
                      <a:pt x="1203" y="1525"/>
                      <a:pt x="1238" y="1525"/>
                    </a:cubicBezTo>
                    <a:cubicBezTo>
                      <a:pt x="1333" y="1525"/>
                      <a:pt x="1415" y="1490"/>
                      <a:pt x="1448" y="1390"/>
                    </a:cubicBezTo>
                    <a:lnTo>
                      <a:pt x="1661" y="780"/>
                    </a:lnTo>
                    <a:lnTo>
                      <a:pt x="1357" y="460"/>
                    </a:lnTo>
                    <a:cubicBezTo>
                      <a:pt x="1174" y="277"/>
                      <a:pt x="915" y="125"/>
                      <a:pt x="656" y="79"/>
                    </a:cubicBezTo>
                    <a:lnTo>
                      <a:pt x="275" y="3"/>
                    </a:lnTo>
                    <a:cubicBezTo>
                      <a:pt x="267" y="2"/>
                      <a:pt x="259" y="1"/>
                      <a:pt x="251" y="1"/>
                    </a:cubicBezTo>
                    <a:close/>
                  </a:path>
                </a:pathLst>
              </a:custGeom>
              <a:solidFill>
                <a:srgbClr val="85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2244;p70">
                <a:extLst>
                  <a:ext uri="{FF2B5EF4-FFF2-40B4-BE49-F238E27FC236}">
                    <a16:creationId xmlns:a16="http://schemas.microsoft.com/office/drawing/2014/main" id="{CBBA264D-BF76-1094-10D7-D3CE5A5241F2}"/>
                  </a:ext>
                </a:extLst>
              </p:cNvPr>
              <p:cNvSpPr/>
              <p:nvPr/>
            </p:nvSpPr>
            <p:spPr>
              <a:xfrm>
                <a:off x="3540426" y="4019041"/>
                <a:ext cx="158664" cy="221629"/>
              </a:xfrm>
              <a:custGeom>
                <a:avLst/>
                <a:gdLst/>
                <a:ahLst/>
                <a:cxnLst/>
                <a:rect l="l" t="t" r="r" b="b"/>
                <a:pathLst>
                  <a:path w="1900" h="2654" extrusionOk="0">
                    <a:moveTo>
                      <a:pt x="539" y="0"/>
                    </a:moveTo>
                    <a:cubicBezTo>
                      <a:pt x="487" y="0"/>
                      <a:pt x="1" y="261"/>
                      <a:pt x="376" y="795"/>
                    </a:cubicBezTo>
                    <a:lnTo>
                      <a:pt x="1762" y="2654"/>
                    </a:lnTo>
                    <a:lnTo>
                      <a:pt x="1899" y="1069"/>
                    </a:lnTo>
                    <a:lnTo>
                      <a:pt x="543" y="3"/>
                    </a:lnTo>
                    <a:cubicBezTo>
                      <a:pt x="543" y="1"/>
                      <a:pt x="542" y="0"/>
                      <a:pt x="539" y="0"/>
                    </a:cubicBezTo>
                    <a:close/>
                  </a:path>
                </a:pathLst>
              </a:custGeom>
              <a:solidFill>
                <a:srgbClr val="85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2245;p70">
              <a:extLst>
                <a:ext uri="{FF2B5EF4-FFF2-40B4-BE49-F238E27FC236}">
                  <a16:creationId xmlns:a16="http://schemas.microsoft.com/office/drawing/2014/main" id="{C8D32AD9-15D6-2A63-DD04-902016D8EA78}"/>
                </a:ext>
              </a:extLst>
            </p:cNvPr>
            <p:cNvGrpSpPr/>
            <p:nvPr/>
          </p:nvGrpSpPr>
          <p:grpSpPr>
            <a:xfrm>
              <a:off x="6173314" y="3811843"/>
              <a:ext cx="528295" cy="325183"/>
              <a:chOff x="2936926" y="3697375"/>
              <a:chExt cx="701122" cy="431563"/>
            </a:xfrm>
          </p:grpSpPr>
          <p:sp>
            <p:nvSpPr>
              <p:cNvPr id="1104" name="Google Shape;2246;p70">
                <a:extLst>
                  <a:ext uri="{FF2B5EF4-FFF2-40B4-BE49-F238E27FC236}">
                    <a16:creationId xmlns:a16="http://schemas.microsoft.com/office/drawing/2014/main" id="{1F41AFD8-0F08-3297-20AD-1AE380CCE036}"/>
                  </a:ext>
                </a:extLst>
              </p:cNvPr>
              <p:cNvSpPr/>
              <p:nvPr/>
            </p:nvSpPr>
            <p:spPr>
              <a:xfrm>
                <a:off x="3439467" y="3955576"/>
                <a:ext cx="96785" cy="173362"/>
              </a:xfrm>
              <a:custGeom>
                <a:avLst/>
                <a:gdLst/>
                <a:ahLst/>
                <a:cxnLst/>
                <a:rect l="l" t="t" r="r" b="b"/>
                <a:pathLst>
                  <a:path w="1159" h="2076" extrusionOk="0">
                    <a:moveTo>
                      <a:pt x="579" y="1"/>
                    </a:moveTo>
                    <a:lnTo>
                      <a:pt x="579" y="1"/>
                    </a:lnTo>
                    <a:cubicBezTo>
                      <a:pt x="686" y="534"/>
                      <a:pt x="381" y="1113"/>
                      <a:pt x="137" y="1494"/>
                    </a:cubicBezTo>
                    <a:cubicBezTo>
                      <a:pt x="0" y="1692"/>
                      <a:pt x="61" y="1951"/>
                      <a:pt x="214" y="1997"/>
                    </a:cubicBezTo>
                    <a:lnTo>
                      <a:pt x="595" y="2073"/>
                    </a:lnTo>
                    <a:cubicBezTo>
                      <a:pt x="604" y="2075"/>
                      <a:pt x="614" y="2076"/>
                      <a:pt x="624" y="2076"/>
                    </a:cubicBezTo>
                    <a:cubicBezTo>
                      <a:pt x="1056" y="2076"/>
                      <a:pt x="1158" y="108"/>
                      <a:pt x="1158" y="108"/>
                    </a:cubicBezTo>
                    <a:lnTo>
                      <a:pt x="5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2247;p70">
                <a:extLst>
                  <a:ext uri="{FF2B5EF4-FFF2-40B4-BE49-F238E27FC236}">
                    <a16:creationId xmlns:a16="http://schemas.microsoft.com/office/drawing/2014/main" id="{DA64A202-FDF2-0C8D-8269-9C369015E807}"/>
                  </a:ext>
                </a:extLst>
              </p:cNvPr>
              <p:cNvSpPr/>
              <p:nvPr/>
            </p:nvSpPr>
            <p:spPr>
              <a:xfrm>
                <a:off x="3459843" y="3816956"/>
                <a:ext cx="178205" cy="153988"/>
              </a:xfrm>
              <a:custGeom>
                <a:avLst/>
                <a:gdLst/>
                <a:ahLst/>
                <a:cxnLst/>
                <a:rect l="l" t="t" r="r" b="b"/>
                <a:pathLst>
                  <a:path w="2134" h="1844" extrusionOk="0">
                    <a:moveTo>
                      <a:pt x="305" y="0"/>
                    </a:moveTo>
                    <a:cubicBezTo>
                      <a:pt x="244" y="457"/>
                      <a:pt x="122" y="1143"/>
                      <a:pt x="0" y="1600"/>
                    </a:cubicBezTo>
                    <a:lnTo>
                      <a:pt x="1173" y="1829"/>
                    </a:lnTo>
                    <a:cubicBezTo>
                      <a:pt x="1219" y="1844"/>
                      <a:pt x="1265" y="1844"/>
                      <a:pt x="1326" y="1844"/>
                    </a:cubicBezTo>
                    <a:cubicBezTo>
                      <a:pt x="1707" y="1844"/>
                      <a:pt x="2042" y="1585"/>
                      <a:pt x="2118" y="1204"/>
                    </a:cubicBezTo>
                    <a:cubicBezTo>
                      <a:pt x="2133" y="1143"/>
                      <a:pt x="2133" y="1112"/>
                      <a:pt x="2133" y="1051"/>
                    </a:cubicBezTo>
                    <a:cubicBezTo>
                      <a:pt x="2133" y="671"/>
                      <a:pt x="1874" y="320"/>
                      <a:pt x="1493" y="244"/>
                    </a:cubicBezTo>
                    <a:lnTo>
                      <a:pt x="30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2248;p70">
                <a:extLst>
                  <a:ext uri="{FF2B5EF4-FFF2-40B4-BE49-F238E27FC236}">
                    <a16:creationId xmlns:a16="http://schemas.microsoft.com/office/drawing/2014/main" id="{440D4717-7A2E-F900-F5DA-1908183FC260}"/>
                  </a:ext>
                </a:extLst>
              </p:cNvPr>
              <p:cNvSpPr/>
              <p:nvPr/>
            </p:nvSpPr>
            <p:spPr>
              <a:xfrm>
                <a:off x="3248571" y="3697375"/>
                <a:ext cx="250606" cy="295199"/>
              </a:xfrm>
              <a:custGeom>
                <a:avLst/>
                <a:gdLst/>
                <a:ahLst/>
                <a:cxnLst/>
                <a:rect l="l" t="t" r="r" b="b"/>
                <a:pathLst>
                  <a:path w="3001" h="3535" extrusionOk="0">
                    <a:moveTo>
                      <a:pt x="687" y="0"/>
                    </a:moveTo>
                    <a:lnTo>
                      <a:pt x="1" y="3535"/>
                    </a:lnTo>
                    <a:lnTo>
                      <a:pt x="2302" y="3489"/>
                    </a:lnTo>
                    <a:cubicBezTo>
                      <a:pt x="2303" y="3489"/>
                      <a:pt x="2305" y="3490"/>
                      <a:pt x="2307" y="3490"/>
                    </a:cubicBezTo>
                    <a:cubicBezTo>
                      <a:pt x="2508" y="3490"/>
                      <a:pt x="3001" y="944"/>
                      <a:pt x="2804" y="899"/>
                    </a:cubicBezTo>
                    <a:lnTo>
                      <a:pt x="68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2249;p70">
                <a:extLst>
                  <a:ext uri="{FF2B5EF4-FFF2-40B4-BE49-F238E27FC236}">
                    <a16:creationId xmlns:a16="http://schemas.microsoft.com/office/drawing/2014/main" id="{A06867A1-3FF9-2539-081C-A8D6153687DA}"/>
                  </a:ext>
                </a:extLst>
              </p:cNvPr>
              <p:cNvSpPr/>
              <p:nvPr/>
            </p:nvSpPr>
            <p:spPr>
              <a:xfrm>
                <a:off x="3243478" y="3697375"/>
                <a:ext cx="66305" cy="292694"/>
              </a:xfrm>
              <a:custGeom>
                <a:avLst/>
                <a:gdLst/>
                <a:ahLst/>
                <a:cxnLst/>
                <a:rect l="l" t="t" r="r" b="b"/>
                <a:pathLst>
                  <a:path w="794" h="3505" extrusionOk="0">
                    <a:moveTo>
                      <a:pt x="748" y="0"/>
                    </a:moveTo>
                    <a:cubicBezTo>
                      <a:pt x="656" y="0"/>
                      <a:pt x="397" y="762"/>
                      <a:pt x="214" y="1722"/>
                    </a:cubicBezTo>
                    <a:cubicBezTo>
                      <a:pt x="77" y="2392"/>
                      <a:pt x="1" y="2971"/>
                      <a:pt x="1" y="3276"/>
                    </a:cubicBezTo>
                    <a:cubicBezTo>
                      <a:pt x="1" y="3413"/>
                      <a:pt x="16" y="3489"/>
                      <a:pt x="47" y="3504"/>
                    </a:cubicBezTo>
                    <a:cubicBezTo>
                      <a:pt x="138" y="3504"/>
                      <a:pt x="382" y="2743"/>
                      <a:pt x="580" y="1798"/>
                    </a:cubicBezTo>
                    <a:cubicBezTo>
                      <a:pt x="702" y="1128"/>
                      <a:pt x="778" y="533"/>
                      <a:pt x="778" y="229"/>
                    </a:cubicBezTo>
                    <a:cubicBezTo>
                      <a:pt x="793" y="107"/>
                      <a:pt x="793" y="0"/>
                      <a:pt x="7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2250;p70">
                <a:extLst>
                  <a:ext uri="{FF2B5EF4-FFF2-40B4-BE49-F238E27FC236}">
                    <a16:creationId xmlns:a16="http://schemas.microsoft.com/office/drawing/2014/main" id="{8FA1A573-4F51-60A4-565D-E03B76A26948}"/>
                  </a:ext>
                </a:extLst>
              </p:cNvPr>
              <p:cNvSpPr/>
              <p:nvPr/>
            </p:nvSpPr>
            <p:spPr>
              <a:xfrm>
                <a:off x="3240972" y="3810526"/>
                <a:ext cx="50940" cy="73988"/>
              </a:xfrm>
              <a:custGeom>
                <a:avLst/>
                <a:gdLst/>
                <a:ahLst/>
                <a:cxnLst/>
                <a:rect l="l" t="t" r="r" b="b"/>
                <a:pathLst>
                  <a:path w="610" h="886" extrusionOk="0">
                    <a:moveTo>
                      <a:pt x="428" y="0"/>
                    </a:moveTo>
                    <a:cubicBezTo>
                      <a:pt x="302" y="0"/>
                      <a:pt x="75" y="178"/>
                      <a:pt x="31" y="397"/>
                    </a:cubicBezTo>
                    <a:cubicBezTo>
                      <a:pt x="0" y="656"/>
                      <a:pt x="168" y="854"/>
                      <a:pt x="290" y="885"/>
                    </a:cubicBezTo>
                    <a:cubicBezTo>
                      <a:pt x="294" y="885"/>
                      <a:pt x="298" y="886"/>
                      <a:pt x="303" y="886"/>
                    </a:cubicBezTo>
                    <a:cubicBezTo>
                      <a:pt x="407" y="886"/>
                      <a:pt x="535" y="708"/>
                      <a:pt x="564" y="473"/>
                    </a:cubicBezTo>
                    <a:cubicBezTo>
                      <a:pt x="610" y="230"/>
                      <a:pt x="549" y="16"/>
                      <a:pt x="442" y="1"/>
                    </a:cubicBezTo>
                    <a:cubicBezTo>
                      <a:pt x="438" y="0"/>
                      <a:pt x="433" y="0"/>
                      <a:pt x="4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09" name="Google Shape;2251;p70">
                <a:extLst>
                  <a:ext uri="{FF2B5EF4-FFF2-40B4-BE49-F238E27FC236}">
                    <a16:creationId xmlns:a16="http://schemas.microsoft.com/office/drawing/2014/main" id="{59438013-1F07-C77D-B688-0169EDEDCD20}"/>
                  </a:ext>
                </a:extLst>
              </p:cNvPr>
              <p:cNvGrpSpPr/>
              <p:nvPr/>
            </p:nvGrpSpPr>
            <p:grpSpPr>
              <a:xfrm>
                <a:off x="2936926" y="3697375"/>
                <a:ext cx="274905" cy="240499"/>
                <a:chOff x="2936926" y="3697375"/>
                <a:chExt cx="274905" cy="240499"/>
              </a:xfrm>
            </p:grpSpPr>
            <p:sp>
              <p:nvSpPr>
                <p:cNvPr id="1110" name="Google Shape;2252;p70">
                  <a:extLst>
                    <a:ext uri="{FF2B5EF4-FFF2-40B4-BE49-F238E27FC236}">
                      <a16:creationId xmlns:a16="http://schemas.microsoft.com/office/drawing/2014/main" id="{10203A7B-EA3A-D29D-30CF-CE52BDA5B279}"/>
                    </a:ext>
                  </a:extLst>
                </p:cNvPr>
                <p:cNvSpPr/>
                <p:nvPr/>
              </p:nvSpPr>
              <p:spPr>
                <a:xfrm>
                  <a:off x="3024691" y="3697375"/>
                  <a:ext cx="168017" cy="114572"/>
                </a:xfrm>
                <a:custGeom>
                  <a:avLst/>
                  <a:gdLst/>
                  <a:ahLst/>
                  <a:cxnLst/>
                  <a:rect l="l" t="t" r="r" b="b"/>
                  <a:pathLst>
                    <a:path w="2012" h="1372" extrusionOk="0">
                      <a:moveTo>
                        <a:pt x="412" y="0"/>
                      </a:moveTo>
                      <a:lnTo>
                        <a:pt x="0" y="609"/>
                      </a:lnTo>
                      <a:lnTo>
                        <a:pt x="2012" y="1371"/>
                      </a:lnTo>
                      <a:lnTo>
                        <a:pt x="41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2253;p70">
                  <a:extLst>
                    <a:ext uri="{FF2B5EF4-FFF2-40B4-BE49-F238E27FC236}">
                      <a16:creationId xmlns:a16="http://schemas.microsoft.com/office/drawing/2014/main" id="{90675D9C-717C-2A32-858B-31BF602C5E72}"/>
                    </a:ext>
                  </a:extLst>
                </p:cNvPr>
                <p:cNvSpPr/>
                <p:nvPr/>
              </p:nvSpPr>
              <p:spPr>
                <a:xfrm>
                  <a:off x="3033626" y="3867811"/>
                  <a:ext cx="178205" cy="70063"/>
                </a:xfrm>
                <a:custGeom>
                  <a:avLst/>
                  <a:gdLst/>
                  <a:ahLst/>
                  <a:cxnLst/>
                  <a:rect l="l" t="t" r="r" b="b"/>
                  <a:pathLst>
                    <a:path w="2134" h="839" extrusionOk="0">
                      <a:moveTo>
                        <a:pt x="2133" y="1"/>
                      </a:moveTo>
                      <a:lnTo>
                        <a:pt x="0" y="138"/>
                      </a:lnTo>
                      <a:lnTo>
                        <a:pt x="213" y="839"/>
                      </a:lnTo>
                      <a:lnTo>
                        <a:pt x="213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2254;p70">
                  <a:extLst>
                    <a:ext uri="{FF2B5EF4-FFF2-40B4-BE49-F238E27FC236}">
                      <a16:creationId xmlns:a16="http://schemas.microsoft.com/office/drawing/2014/main" id="{7EE1DA1F-D01C-0943-149C-F5B5362E14B3}"/>
                    </a:ext>
                  </a:extLst>
                </p:cNvPr>
                <p:cNvSpPr/>
                <p:nvPr/>
              </p:nvSpPr>
              <p:spPr>
                <a:xfrm>
                  <a:off x="2936926" y="3758418"/>
                  <a:ext cx="211274" cy="77662"/>
                </a:xfrm>
                <a:custGeom>
                  <a:avLst/>
                  <a:gdLst/>
                  <a:ahLst/>
                  <a:cxnLst/>
                  <a:rect l="l" t="t" r="r" b="b"/>
                  <a:pathLst>
                    <a:path w="2530" h="930" extrusionOk="0">
                      <a:moveTo>
                        <a:pt x="244" y="0"/>
                      </a:moveTo>
                      <a:lnTo>
                        <a:pt x="0" y="915"/>
                      </a:lnTo>
                      <a:lnTo>
                        <a:pt x="2529" y="930"/>
                      </a:lnTo>
                      <a:lnTo>
                        <a:pt x="24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9" name="Google Shape;2255;p70">
              <a:extLst>
                <a:ext uri="{FF2B5EF4-FFF2-40B4-BE49-F238E27FC236}">
                  <a16:creationId xmlns:a16="http://schemas.microsoft.com/office/drawing/2014/main" id="{EED37908-395A-1C39-0205-3799C7CF5BF0}"/>
                </a:ext>
              </a:extLst>
            </p:cNvPr>
            <p:cNvGrpSpPr/>
            <p:nvPr/>
          </p:nvGrpSpPr>
          <p:grpSpPr>
            <a:xfrm>
              <a:off x="6528987" y="2276987"/>
              <a:ext cx="757963" cy="689449"/>
              <a:chOff x="3398716" y="1660405"/>
              <a:chExt cx="1005922" cy="914995"/>
            </a:xfrm>
          </p:grpSpPr>
          <p:grpSp>
            <p:nvGrpSpPr>
              <p:cNvPr id="63" name="Google Shape;2256;p70">
                <a:extLst>
                  <a:ext uri="{FF2B5EF4-FFF2-40B4-BE49-F238E27FC236}">
                    <a16:creationId xmlns:a16="http://schemas.microsoft.com/office/drawing/2014/main" id="{2FEACF56-1DCE-DB9B-BBEC-0F9E4DA76A64}"/>
                  </a:ext>
                </a:extLst>
              </p:cNvPr>
              <p:cNvGrpSpPr/>
              <p:nvPr/>
            </p:nvGrpSpPr>
            <p:grpSpPr>
              <a:xfrm>
                <a:off x="3398716" y="1660405"/>
                <a:ext cx="766006" cy="911056"/>
                <a:chOff x="3398716" y="1660405"/>
                <a:chExt cx="766006" cy="911056"/>
              </a:xfrm>
            </p:grpSpPr>
            <p:sp>
              <p:nvSpPr>
                <p:cNvPr id="1092" name="Google Shape;2257;p70">
                  <a:extLst>
                    <a:ext uri="{FF2B5EF4-FFF2-40B4-BE49-F238E27FC236}">
                      <a16:creationId xmlns:a16="http://schemas.microsoft.com/office/drawing/2014/main" id="{7E248D80-11B8-0131-BA68-963AC1A7475E}"/>
                    </a:ext>
                  </a:extLst>
                </p:cNvPr>
                <p:cNvSpPr/>
                <p:nvPr/>
              </p:nvSpPr>
              <p:spPr>
                <a:xfrm>
                  <a:off x="3514539" y="2390668"/>
                  <a:ext cx="103132" cy="180794"/>
                </a:xfrm>
                <a:custGeom>
                  <a:avLst/>
                  <a:gdLst/>
                  <a:ahLst/>
                  <a:cxnLst/>
                  <a:rect l="l" t="t" r="r" b="b"/>
                  <a:pathLst>
                    <a:path w="1235" h="2165" extrusionOk="0">
                      <a:moveTo>
                        <a:pt x="610" y="1"/>
                      </a:moveTo>
                      <a:cubicBezTo>
                        <a:pt x="549" y="1"/>
                        <a:pt x="488" y="1"/>
                        <a:pt x="412" y="16"/>
                      </a:cubicBezTo>
                      <a:lnTo>
                        <a:pt x="0" y="2164"/>
                      </a:lnTo>
                      <a:lnTo>
                        <a:pt x="518" y="2164"/>
                      </a:lnTo>
                      <a:lnTo>
                        <a:pt x="1234" y="458"/>
                      </a:lnTo>
                      <a:cubicBezTo>
                        <a:pt x="1234" y="443"/>
                        <a:pt x="1204" y="1"/>
                        <a:pt x="6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2258;p70">
                  <a:extLst>
                    <a:ext uri="{FF2B5EF4-FFF2-40B4-BE49-F238E27FC236}">
                      <a16:creationId xmlns:a16="http://schemas.microsoft.com/office/drawing/2014/main" id="{73E9B2A0-1DFA-D74C-7CEE-2C6B8CB9EC88}"/>
                    </a:ext>
                  </a:extLst>
                </p:cNvPr>
                <p:cNvSpPr/>
                <p:nvPr/>
              </p:nvSpPr>
              <p:spPr>
                <a:xfrm>
                  <a:off x="3852907" y="2390668"/>
                  <a:ext cx="103215" cy="179541"/>
                </a:xfrm>
                <a:custGeom>
                  <a:avLst/>
                  <a:gdLst/>
                  <a:ahLst/>
                  <a:cxnLst/>
                  <a:rect l="l" t="t" r="r" b="b"/>
                  <a:pathLst>
                    <a:path w="1236" h="2150" extrusionOk="0">
                      <a:moveTo>
                        <a:pt x="656" y="1"/>
                      </a:moveTo>
                      <a:cubicBezTo>
                        <a:pt x="382" y="1"/>
                        <a:pt x="230" y="92"/>
                        <a:pt x="138" y="184"/>
                      </a:cubicBezTo>
                      <a:lnTo>
                        <a:pt x="92" y="229"/>
                      </a:lnTo>
                      <a:cubicBezTo>
                        <a:pt x="16" y="336"/>
                        <a:pt x="1" y="443"/>
                        <a:pt x="1" y="443"/>
                      </a:cubicBezTo>
                      <a:lnTo>
                        <a:pt x="732" y="2149"/>
                      </a:lnTo>
                      <a:lnTo>
                        <a:pt x="1235" y="2149"/>
                      </a:lnTo>
                      <a:lnTo>
                        <a:pt x="82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2259;p70">
                  <a:extLst>
                    <a:ext uri="{FF2B5EF4-FFF2-40B4-BE49-F238E27FC236}">
                      <a16:creationId xmlns:a16="http://schemas.microsoft.com/office/drawing/2014/main" id="{B3FAAC96-E9C1-CF67-A89B-C68A8872B31B}"/>
                    </a:ext>
                  </a:extLst>
                </p:cNvPr>
                <p:cNvSpPr/>
                <p:nvPr/>
              </p:nvSpPr>
              <p:spPr>
                <a:xfrm>
                  <a:off x="3398716" y="1845956"/>
                  <a:ext cx="674407" cy="643175"/>
                </a:xfrm>
                <a:custGeom>
                  <a:avLst/>
                  <a:gdLst/>
                  <a:ahLst/>
                  <a:cxnLst/>
                  <a:rect l="l" t="t" r="r" b="b"/>
                  <a:pathLst>
                    <a:path w="8076" h="7702" extrusionOk="0">
                      <a:moveTo>
                        <a:pt x="4052" y="1"/>
                      </a:moveTo>
                      <a:cubicBezTo>
                        <a:pt x="2087" y="1"/>
                        <a:pt x="401" y="1482"/>
                        <a:pt x="214" y="3477"/>
                      </a:cubicBezTo>
                      <a:cubicBezTo>
                        <a:pt x="1" y="5594"/>
                        <a:pt x="1540" y="7468"/>
                        <a:pt x="3657" y="7682"/>
                      </a:cubicBezTo>
                      <a:cubicBezTo>
                        <a:pt x="3788" y="7695"/>
                        <a:pt x="3918" y="7701"/>
                        <a:pt x="4046" y="7701"/>
                      </a:cubicBezTo>
                      <a:cubicBezTo>
                        <a:pt x="6000" y="7701"/>
                        <a:pt x="7662" y="6211"/>
                        <a:pt x="7862" y="4238"/>
                      </a:cubicBezTo>
                      <a:cubicBezTo>
                        <a:pt x="8076" y="2121"/>
                        <a:pt x="6522" y="231"/>
                        <a:pt x="4419" y="18"/>
                      </a:cubicBezTo>
                      <a:cubicBezTo>
                        <a:pt x="4296" y="7"/>
                        <a:pt x="4174" y="1"/>
                        <a:pt x="40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2260;p70">
                  <a:extLst>
                    <a:ext uri="{FF2B5EF4-FFF2-40B4-BE49-F238E27FC236}">
                      <a16:creationId xmlns:a16="http://schemas.microsoft.com/office/drawing/2014/main" id="{0EB572CD-D843-F328-20CC-E7251ECE0E9C}"/>
                    </a:ext>
                  </a:extLst>
                </p:cNvPr>
                <p:cNvSpPr/>
                <p:nvPr/>
              </p:nvSpPr>
              <p:spPr>
                <a:xfrm>
                  <a:off x="3491575" y="1919943"/>
                  <a:ext cx="496285" cy="496285"/>
                </a:xfrm>
                <a:custGeom>
                  <a:avLst/>
                  <a:gdLst/>
                  <a:ahLst/>
                  <a:cxnLst/>
                  <a:rect l="l" t="t" r="r" b="b"/>
                  <a:pathLst>
                    <a:path w="5943" h="5943" extrusionOk="0">
                      <a:moveTo>
                        <a:pt x="2972" y="0"/>
                      </a:moveTo>
                      <a:cubicBezTo>
                        <a:pt x="1342" y="0"/>
                        <a:pt x="1" y="1326"/>
                        <a:pt x="1" y="2971"/>
                      </a:cubicBezTo>
                      <a:cubicBezTo>
                        <a:pt x="1" y="4602"/>
                        <a:pt x="1342" y="5942"/>
                        <a:pt x="2972" y="5942"/>
                      </a:cubicBezTo>
                      <a:cubicBezTo>
                        <a:pt x="4617" y="5942"/>
                        <a:pt x="5943" y="4602"/>
                        <a:pt x="5943" y="2971"/>
                      </a:cubicBezTo>
                      <a:cubicBezTo>
                        <a:pt x="5943" y="1326"/>
                        <a:pt x="4617" y="0"/>
                        <a:pt x="29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2261;p70">
                  <a:extLst>
                    <a:ext uri="{FF2B5EF4-FFF2-40B4-BE49-F238E27FC236}">
                      <a16:creationId xmlns:a16="http://schemas.microsoft.com/office/drawing/2014/main" id="{A0C0A75A-21A8-BE2C-FC2E-B5AE527AB4EC}"/>
                    </a:ext>
                  </a:extLst>
                </p:cNvPr>
                <p:cNvSpPr/>
                <p:nvPr/>
              </p:nvSpPr>
              <p:spPr>
                <a:xfrm>
                  <a:off x="3536167" y="1969546"/>
                  <a:ext cx="398331" cy="397078"/>
                </a:xfrm>
                <a:custGeom>
                  <a:avLst/>
                  <a:gdLst/>
                  <a:ahLst/>
                  <a:cxnLst/>
                  <a:rect l="l" t="t" r="r" b="b"/>
                  <a:pathLst>
                    <a:path w="4770" h="4755" extrusionOk="0">
                      <a:moveTo>
                        <a:pt x="2377" y="1"/>
                      </a:moveTo>
                      <a:cubicBezTo>
                        <a:pt x="1067" y="1"/>
                        <a:pt x="0" y="1052"/>
                        <a:pt x="0" y="2377"/>
                      </a:cubicBezTo>
                      <a:cubicBezTo>
                        <a:pt x="0" y="3688"/>
                        <a:pt x="1067" y="4754"/>
                        <a:pt x="2377" y="4754"/>
                      </a:cubicBezTo>
                      <a:cubicBezTo>
                        <a:pt x="3703" y="4754"/>
                        <a:pt x="4769" y="3688"/>
                        <a:pt x="4769" y="2377"/>
                      </a:cubicBezTo>
                      <a:cubicBezTo>
                        <a:pt x="4769" y="1052"/>
                        <a:pt x="3703" y="1"/>
                        <a:pt x="23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2262;p70">
                  <a:extLst>
                    <a:ext uri="{FF2B5EF4-FFF2-40B4-BE49-F238E27FC236}">
                      <a16:creationId xmlns:a16="http://schemas.microsoft.com/office/drawing/2014/main" id="{CE920BF6-50A9-48B7-B7C9-623BDFAFDC42}"/>
                    </a:ext>
                  </a:extLst>
                </p:cNvPr>
                <p:cNvSpPr/>
                <p:nvPr/>
              </p:nvSpPr>
              <p:spPr>
                <a:xfrm>
                  <a:off x="3580676" y="2014054"/>
                  <a:ext cx="309228" cy="308059"/>
                </a:xfrm>
                <a:custGeom>
                  <a:avLst/>
                  <a:gdLst/>
                  <a:ahLst/>
                  <a:cxnLst/>
                  <a:rect l="l" t="t" r="r" b="b"/>
                  <a:pathLst>
                    <a:path w="3703" h="3689" extrusionOk="0">
                      <a:moveTo>
                        <a:pt x="1844" y="1"/>
                      </a:moveTo>
                      <a:cubicBezTo>
                        <a:pt x="838" y="1"/>
                        <a:pt x="0" y="824"/>
                        <a:pt x="0" y="1844"/>
                      </a:cubicBezTo>
                      <a:cubicBezTo>
                        <a:pt x="0" y="2865"/>
                        <a:pt x="838" y="3688"/>
                        <a:pt x="1844" y="3688"/>
                      </a:cubicBezTo>
                      <a:cubicBezTo>
                        <a:pt x="2865" y="3688"/>
                        <a:pt x="3703" y="2865"/>
                        <a:pt x="3703" y="1844"/>
                      </a:cubicBezTo>
                      <a:cubicBezTo>
                        <a:pt x="3703" y="824"/>
                        <a:pt x="2865" y="1"/>
                        <a:pt x="184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2263;p70">
                  <a:extLst>
                    <a:ext uri="{FF2B5EF4-FFF2-40B4-BE49-F238E27FC236}">
                      <a16:creationId xmlns:a16="http://schemas.microsoft.com/office/drawing/2014/main" id="{19352F42-E343-9400-3F23-F76EC3B7A16A}"/>
                    </a:ext>
                  </a:extLst>
                </p:cNvPr>
                <p:cNvSpPr/>
                <p:nvPr/>
              </p:nvSpPr>
              <p:spPr>
                <a:xfrm>
                  <a:off x="3690070" y="2123531"/>
                  <a:ext cx="89186" cy="89103"/>
                </a:xfrm>
                <a:custGeom>
                  <a:avLst/>
                  <a:gdLst/>
                  <a:ahLst/>
                  <a:cxnLst/>
                  <a:rect l="l" t="t" r="r" b="b"/>
                  <a:pathLst>
                    <a:path w="1068" h="1067" extrusionOk="0">
                      <a:moveTo>
                        <a:pt x="534" y="0"/>
                      </a:moveTo>
                      <a:cubicBezTo>
                        <a:pt x="245" y="0"/>
                        <a:pt x="1" y="229"/>
                        <a:pt x="1" y="533"/>
                      </a:cubicBezTo>
                      <a:cubicBezTo>
                        <a:pt x="1" y="823"/>
                        <a:pt x="245" y="1067"/>
                        <a:pt x="534" y="1067"/>
                      </a:cubicBezTo>
                      <a:cubicBezTo>
                        <a:pt x="839" y="1067"/>
                        <a:pt x="1067" y="823"/>
                        <a:pt x="1067" y="533"/>
                      </a:cubicBezTo>
                      <a:cubicBezTo>
                        <a:pt x="1067" y="229"/>
                        <a:pt x="839" y="0"/>
                        <a:pt x="5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9" name="Google Shape;2264;p70">
                  <a:extLst>
                    <a:ext uri="{FF2B5EF4-FFF2-40B4-BE49-F238E27FC236}">
                      <a16:creationId xmlns:a16="http://schemas.microsoft.com/office/drawing/2014/main" id="{CA42816A-F43D-079A-C42F-262AD920114D}"/>
                    </a:ext>
                  </a:extLst>
                </p:cNvPr>
                <p:cNvGrpSpPr/>
                <p:nvPr/>
              </p:nvGrpSpPr>
              <p:grpSpPr>
                <a:xfrm>
                  <a:off x="3730821" y="1660405"/>
                  <a:ext cx="433901" cy="510230"/>
                  <a:chOff x="3730821" y="1660405"/>
                  <a:chExt cx="433901" cy="510230"/>
                </a:xfrm>
              </p:grpSpPr>
              <p:sp>
                <p:nvSpPr>
                  <p:cNvPr id="1100" name="Google Shape;2265;p70">
                    <a:extLst>
                      <a:ext uri="{FF2B5EF4-FFF2-40B4-BE49-F238E27FC236}">
                        <a16:creationId xmlns:a16="http://schemas.microsoft.com/office/drawing/2014/main" id="{B6E19A4D-E1C5-A6C2-F2BA-48CEB71F8FA2}"/>
                      </a:ext>
                    </a:extLst>
                  </p:cNvPr>
                  <p:cNvSpPr/>
                  <p:nvPr/>
                </p:nvSpPr>
                <p:spPr>
                  <a:xfrm>
                    <a:off x="3730821" y="1737983"/>
                    <a:ext cx="365262" cy="432652"/>
                  </a:xfrm>
                  <a:custGeom>
                    <a:avLst/>
                    <a:gdLst/>
                    <a:ahLst/>
                    <a:cxnLst/>
                    <a:rect l="l" t="t" r="r" b="b"/>
                    <a:pathLst>
                      <a:path w="4374" h="5181" extrusionOk="0">
                        <a:moveTo>
                          <a:pt x="4266" y="1"/>
                        </a:moveTo>
                        <a:lnTo>
                          <a:pt x="0" y="5090"/>
                        </a:lnTo>
                        <a:lnTo>
                          <a:pt x="107" y="5181"/>
                        </a:lnTo>
                        <a:lnTo>
                          <a:pt x="4373" y="77"/>
                        </a:lnTo>
                        <a:lnTo>
                          <a:pt x="426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2266;p70">
                    <a:extLst>
                      <a:ext uri="{FF2B5EF4-FFF2-40B4-BE49-F238E27FC236}">
                        <a16:creationId xmlns:a16="http://schemas.microsoft.com/office/drawing/2014/main" id="{E4808537-9143-2B79-3A6C-BA06D45C0904}"/>
                      </a:ext>
                    </a:extLst>
                  </p:cNvPr>
                  <p:cNvSpPr/>
                  <p:nvPr/>
                </p:nvSpPr>
                <p:spPr>
                  <a:xfrm>
                    <a:off x="3987770" y="1660405"/>
                    <a:ext cx="104468" cy="185804"/>
                  </a:xfrm>
                  <a:custGeom>
                    <a:avLst/>
                    <a:gdLst/>
                    <a:ahLst/>
                    <a:cxnLst/>
                    <a:rect l="l" t="t" r="r" b="b"/>
                    <a:pathLst>
                      <a:path w="1251" h="2225" extrusionOk="0">
                        <a:moveTo>
                          <a:pt x="1250" y="0"/>
                        </a:moveTo>
                        <a:lnTo>
                          <a:pt x="1" y="1463"/>
                        </a:lnTo>
                        <a:lnTo>
                          <a:pt x="199" y="2225"/>
                        </a:lnTo>
                        <a:lnTo>
                          <a:pt x="1250" y="975"/>
                        </a:lnTo>
                        <a:lnTo>
                          <a:pt x="125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2267;p70">
                    <a:extLst>
                      <a:ext uri="{FF2B5EF4-FFF2-40B4-BE49-F238E27FC236}">
                        <a16:creationId xmlns:a16="http://schemas.microsoft.com/office/drawing/2014/main" id="{E69257E3-3D0D-0491-A9D4-130121955E73}"/>
                      </a:ext>
                    </a:extLst>
                  </p:cNvPr>
                  <p:cNvSpPr/>
                  <p:nvPr/>
                </p:nvSpPr>
                <p:spPr>
                  <a:xfrm>
                    <a:off x="4004387" y="1741824"/>
                    <a:ext cx="160334" cy="104384"/>
                  </a:xfrm>
                  <a:custGeom>
                    <a:avLst/>
                    <a:gdLst/>
                    <a:ahLst/>
                    <a:cxnLst/>
                    <a:rect l="l" t="t" r="r" b="b"/>
                    <a:pathLst>
                      <a:path w="1920" h="1250" extrusionOk="0">
                        <a:moveTo>
                          <a:pt x="1051" y="0"/>
                        </a:moveTo>
                        <a:lnTo>
                          <a:pt x="0" y="1250"/>
                        </a:lnTo>
                        <a:lnTo>
                          <a:pt x="869" y="1250"/>
                        </a:lnTo>
                        <a:lnTo>
                          <a:pt x="1920" y="16"/>
                        </a:lnTo>
                        <a:lnTo>
                          <a:pt x="105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2268;p70">
                    <a:extLst>
                      <a:ext uri="{FF2B5EF4-FFF2-40B4-BE49-F238E27FC236}">
                        <a16:creationId xmlns:a16="http://schemas.microsoft.com/office/drawing/2014/main" id="{7A183E1A-2AF5-EBD6-F23C-EF591823EC60}"/>
                      </a:ext>
                    </a:extLst>
                  </p:cNvPr>
                  <p:cNvSpPr/>
                  <p:nvPr/>
                </p:nvSpPr>
                <p:spPr>
                  <a:xfrm>
                    <a:off x="4004387" y="1741824"/>
                    <a:ext cx="160334" cy="104384"/>
                  </a:xfrm>
                  <a:custGeom>
                    <a:avLst/>
                    <a:gdLst/>
                    <a:ahLst/>
                    <a:cxnLst/>
                    <a:rect l="l" t="t" r="r" b="b"/>
                    <a:pathLst>
                      <a:path w="1920" h="1250" extrusionOk="0">
                        <a:moveTo>
                          <a:pt x="1051" y="0"/>
                        </a:moveTo>
                        <a:lnTo>
                          <a:pt x="0" y="1250"/>
                        </a:lnTo>
                        <a:lnTo>
                          <a:pt x="869" y="1250"/>
                        </a:lnTo>
                        <a:lnTo>
                          <a:pt x="1920" y="16"/>
                        </a:lnTo>
                        <a:lnTo>
                          <a:pt x="105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88" name="Google Shape;2269;p70">
                <a:extLst>
                  <a:ext uri="{FF2B5EF4-FFF2-40B4-BE49-F238E27FC236}">
                    <a16:creationId xmlns:a16="http://schemas.microsoft.com/office/drawing/2014/main" id="{8217F83A-EEDE-7E8B-2F63-9DD9A434945B}"/>
                  </a:ext>
                </a:extLst>
              </p:cNvPr>
              <p:cNvGrpSpPr/>
              <p:nvPr/>
            </p:nvGrpSpPr>
            <p:grpSpPr>
              <a:xfrm>
                <a:off x="4073698" y="2122207"/>
                <a:ext cx="330940" cy="453194"/>
                <a:chOff x="4057748" y="2115682"/>
                <a:chExt cx="330940" cy="453194"/>
              </a:xfrm>
            </p:grpSpPr>
            <p:sp>
              <p:nvSpPr>
                <p:cNvPr id="1089" name="Google Shape;2270;p70">
                  <a:extLst>
                    <a:ext uri="{FF2B5EF4-FFF2-40B4-BE49-F238E27FC236}">
                      <a16:creationId xmlns:a16="http://schemas.microsoft.com/office/drawing/2014/main" id="{C592259D-A69A-655A-A9FD-3202B3513A2F}"/>
                    </a:ext>
                  </a:extLst>
                </p:cNvPr>
                <p:cNvSpPr/>
                <p:nvPr/>
              </p:nvSpPr>
              <p:spPr>
                <a:xfrm>
                  <a:off x="4144344" y="2115682"/>
                  <a:ext cx="133612" cy="113487"/>
                </a:xfrm>
                <a:custGeom>
                  <a:avLst/>
                  <a:gdLst/>
                  <a:ahLst/>
                  <a:cxnLst/>
                  <a:rect l="l" t="t" r="r" b="b"/>
                  <a:pathLst>
                    <a:path w="1600" h="1359" extrusionOk="0">
                      <a:moveTo>
                        <a:pt x="612" y="0"/>
                      </a:moveTo>
                      <a:cubicBezTo>
                        <a:pt x="596" y="0"/>
                        <a:pt x="580" y="1"/>
                        <a:pt x="564" y="3"/>
                      </a:cubicBezTo>
                      <a:cubicBezTo>
                        <a:pt x="244" y="18"/>
                        <a:pt x="0" y="475"/>
                        <a:pt x="0" y="475"/>
                      </a:cubicBezTo>
                      <a:lnTo>
                        <a:pt x="335" y="1100"/>
                      </a:lnTo>
                      <a:cubicBezTo>
                        <a:pt x="492" y="1296"/>
                        <a:pt x="664" y="1358"/>
                        <a:pt x="819" y="1358"/>
                      </a:cubicBezTo>
                      <a:cubicBezTo>
                        <a:pt x="1084" y="1358"/>
                        <a:pt x="1301" y="1176"/>
                        <a:pt x="1310" y="1176"/>
                      </a:cubicBezTo>
                      <a:lnTo>
                        <a:pt x="1600" y="79"/>
                      </a:lnTo>
                      <a:lnTo>
                        <a:pt x="1204" y="247"/>
                      </a:lnTo>
                      <a:cubicBezTo>
                        <a:pt x="1204" y="247"/>
                        <a:pt x="903" y="0"/>
                        <a:pt x="6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2271;p70">
                  <a:extLst>
                    <a:ext uri="{FF2B5EF4-FFF2-40B4-BE49-F238E27FC236}">
                      <a16:creationId xmlns:a16="http://schemas.microsoft.com/office/drawing/2014/main" id="{4C1B74BE-4F99-8565-E166-F1E212438BBB}"/>
                    </a:ext>
                  </a:extLst>
                </p:cNvPr>
                <p:cNvSpPr/>
                <p:nvPr/>
              </p:nvSpPr>
              <p:spPr>
                <a:xfrm>
                  <a:off x="4057748" y="2194762"/>
                  <a:ext cx="330940" cy="374114"/>
                </a:xfrm>
                <a:custGeom>
                  <a:avLst/>
                  <a:gdLst/>
                  <a:ahLst/>
                  <a:cxnLst/>
                  <a:rect l="l" t="t" r="r" b="b"/>
                  <a:pathLst>
                    <a:path w="3963" h="4480" extrusionOk="0">
                      <a:moveTo>
                        <a:pt x="1982" y="0"/>
                      </a:moveTo>
                      <a:cubicBezTo>
                        <a:pt x="885" y="0"/>
                        <a:pt x="1" y="1387"/>
                        <a:pt x="1" y="2499"/>
                      </a:cubicBezTo>
                      <a:cubicBezTo>
                        <a:pt x="1" y="3581"/>
                        <a:pt x="900" y="4480"/>
                        <a:pt x="1982" y="4480"/>
                      </a:cubicBezTo>
                      <a:cubicBezTo>
                        <a:pt x="3079" y="4480"/>
                        <a:pt x="3962" y="3901"/>
                        <a:pt x="3962" y="2499"/>
                      </a:cubicBezTo>
                      <a:cubicBezTo>
                        <a:pt x="3962" y="1204"/>
                        <a:pt x="1982" y="0"/>
                        <a:pt x="19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2272;p70">
                  <a:extLst>
                    <a:ext uri="{FF2B5EF4-FFF2-40B4-BE49-F238E27FC236}">
                      <a16:creationId xmlns:a16="http://schemas.microsoft.com/office/drawing/2014/main" id="{5BADF3D5-A531-3D3E-E6EE-4EF682FDF528}"/>
                    </a:ext>
                  </a:extLst>
                </p:cNvPr>
                <p:cNvSpPr/>
                <p:nvPr/>
              </p:nvSpPr>
              <p:spPr>
                <a:xfrm>
                  <a:off x="4169730" y="2315596"/>
                  <a:ext cx="115908" cy="166764"/>
                </a:xfrm>
                <a:custGeom>
                  <a:avLst/>
                  <a:gdLst/>
                  <a:ahLst/>
                  <a:cxnLst/>
                  <a:rect l="l" t="t" r="r" b="b"/>
                  <a:pathLst>
                    <a:path w="1388" h="1997" extrusionOk="0">
                      <a:moveTo>
                        <a:pt x="763" y="534"/>
                      </a:moveTo>
                      <a:lnTo>
                        <a:pt x="702" y="839"/>
                      </a:lnTo>
                      <a:cubicBezTo>
                        <a:pt x="625" y="808"/>
                        <a:pt x="564" y="778"/>
                        <a:pt x="564" y="702"/>
                      </a:cubicBezTo>
                      <a:cubicBezTo>
                        <a:pt x="564" y="626"/>
                        <a:pt x="625" y="549"/>
                        <a:pt x="763" y="534"/>
                      </a:cubicBezTo>
                      <a:close/>
                      <a:moveTo>
                        <a:pt x="839" y="1204"/>
                      </a:moveTo>
                      <a:cubicBezTo>
                        <a:pt x="915" y="1235"/>
                        <a:pt x="976" y="1281"/>
                        <a:pt x="976" y="1342"/>
                      </a:cubicBezTo>
                      <a:cubicBezTo>
                        <a:pt x="976" y="1418"/>
                        <a:pt x="900" y="1463"/>
                        <a:pt x="778" y="1494"/>
                      </a:cubicBezTo>
                      <a:lnTo>
                        <a:pt x="839" y="1204"/>
                      </a:lnTo>
                      <a:close/>
                      <a:moveTo>
                        <a:pt x="839" y="1"/>
                      </a:moveTo>
                      <a:lnTo>
                        <a:pt x="793" y="229"/>
                      </a:lnTo>
                      <a:cubicBezTo>
                        <a:pt x="443" y="245"/>
                        <a:pt x="214" y="443"/>
                        <a:pt x="214" y="732"/>
                      </a:cubicBezTo>
                      <a:cubicBezTo>
                        <a:pt x="214" y="991"/>
                        <a:pt x="443" y="1067"/>
                        <a:pt x="625" y="1128"/>
                      </a:cubicBezTo>
                      <a:lnTo>
                        <a:pt x="549" y="1494"/>
                      </a:lnTo>
                      <a:cubicBezTo>
                        <a:pt x="412" y="1463"/>
                        <a:pt x="260" y="1433"/>
                        <a:pt x="153" y="1342"/>
                      </a:cubicBezTo>
                      <a:lnTo>
                        <a:pt x="1" y="1601"/>
                      </a:lnTo>
                      <a:cubicBezTo>
                        <a:pt x="153" y="1692"/>
                        <a:pt x="321" y="1753"/>
                        <a:pt x="488" y="1768"/>
                      </a:cubicBezTo>
                      <a:lnTo>
                        <a:pt x="458" y="1997"/>
                      </a:lnTo>
                      <a:lnTo>
                        <a:pt x="671" y="1997"/>
                      </a:lnTo>
                      <a:lnTo>
                        <a:pt x="717" y="1768"/>
                      </a:lnTo>
                      <a:cubicBezTo>
                        <a:pt x="1082" y="1753"/>
                        <a:pt x="1311" y="1570"/>
                        <a:pt x="1311" y="1281"/>
                      </a:cubicBezTo>
                      <a:cubicBezTo>
                        <a:pt x="1311" y="1037"/>
                        <a:pt x="1098" y="961"/>
                        <a:pt x="854" y="900"/>
                      </a:cubicBezTo>
                      <a:lnTo>
                        <a:pt x="930" y="519"/>
                      </a:lnTo>
                      <a:cubicBezTo>
                        <a:pt x="1052" y="534"/>
                        <a:pt x="1159" y="580"/>
                        <a:pt x="1250" y="626"/>
                      </a:cubicBezTo>
                      <a:lnTo>
                        <a:pt x="1387" y="367"/>
                      </a:lnTo>
                      <a:cubicBezTo>
                        <a:pt x="1250" y="290"/>
                        <a:pt x="1113" y="245"/>
                        <a:pt x="991" y="229"/>
                      </a:cubicBezTo>
                      <a:lnTo>
                        <a:pt x="105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0" name="Google Shape;2273;p70">
              <a:extLst>
                <a:ext uri="{FF2B5EF4-FFF2-40B4-BE49-F238E27FC236}">
                  <a16:creationId xmlns:a16="http://schemas.microsoft.com/office/drawing/2014/main" id="{AA407BDE-5125-CB27-9FF7-D21C8C108F37}"/>
                </a:ext>
              </a:extLst>
            </p:cNvPr>
            <p:cNvSpPr/>
            <p:nvPr/>
          </p:nvSpPr>
          <p:spPr>
            <a:xfrm>
              <a:off x="7652813" y="3523283"/>
              <a:ext cx="165928" cy="8683"/>
            </a:xfrm>
            <a:custGeom>
              <a:avLst/>
              <a:gdLst/>
              <a:ahLst/>
              <a:cxnLst/>
              <a:rect l="l" t="t" r="r" b="b"/>
              <a:pathLst>
                <a:path w="2637" h="138" extrusionOk="0">
                  <a:moveTo>
                    <a:pt x="0" y="0"/>
                  </a:moveTo>
                  <a:cubicBezTo>
                    <a:pt x="0" y="61"/>
                    <a:pt x="46" y="91"/>
                    <a:pt x="92" y="91"/>
                  </a:cubicBezTo>
                  <a:lnTo>
                    <a:pt x="2529" y="137"/>
                  </a:lnTo>
                  <a:cubicBezTo>
                    <a:pt x="2590" y="137"/>
                    <a:pt x="2636" y="91"/>
                    <a:pt x="2636" y="46"/>
                  </a:cubicBezTo>
                  <a:lnTo>
                    <a:pt x="2636" y="15"/>
                  </a:lnTo>
                  <a:lnTo>
                    <a:pt x="0" y="0"/>
                  </a:lnTo>
                  <a:close/>
                </a:path>
              </a:pathLst>
            </a:custGeom>
            <a:solidFill>
              <a:srgbClr val="FFC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274;p70">
              <a:extLst>
                <a:ext uri="{FF2B5EF4-FFF2-40B4-BE49-F238E27FC236}">
                  <a16:creationId xmlns:a16="http://schemas.microsoft.com/office/drawing/2014/main" id="{078AD074-C1B4-DB9C-52C8-BC7CF284B9EE}"/>
                </a:ext>
              </a:extLst>
            </p:cNvPr>
            <p:cNvSpPr/>
            <p:nvPr/>
          </p:nvSpPr>
          <p:spPr>
            <a:xfrm>
              <a:off x="7653757" y="3498303"/>
              <a:ext cx="166872" cy="27875"/>
            </a:xfrm>
            <a:custGeom>
              <a:avLst/>
              <a:gdLst/>
              <a:ahLst/>
              <a:cxnLst/>
              <a:rect l="l" t="t" r="r" b="b"/>
              <a:pathLst>
                <a:path w="2652" h="443" extrusionOk="0">
                  <a:moveTo>
                    <a:pt x="2347" y="1"/>
                  </a:moveTo>
                  <a:lnTo>
                    <a:pt x="2347" y="1"/>
                  </a:lnTo>
                  <a:cubicBezTo>
                    <a:pt x="1753" y="77"/>
                    <a:pt x="275" y="290"/>
                    <a:pt x="122" y="306"/>
                  </a:cubicBezTo>
                  <a:cubicBezTo>
                    <a:pt x="31" y="321"/>
                    <a:pt x="1" y="336"/>
                    <a:pt x="1" y="367"/>
                  </a:cubicBezTo>
                  <a:cubicBezTo>
                    <a:pt x="1" y="382"/>
                    <a:pt x="31" y="397"/>
                    <a:pt x="31" y="397"/>
                  </a:cubicBezTo>
                  <a:lnTo>
                    <a:pt x="2652" y="443"/>
                  </a:lnTo>
                  <a:lnTo>
                    <a:pt x="2636" y="336"/>
                  </a:lnTo>
                  <a:lnTo>
                    <a:pt x="2591" y="336"/>
                  </a:lnTo>
                  <a:cubicBezTo>
                    <a:pt x="2438" y="336"/>
                    <a:pt x="2332" y="229"/>
                    <a:pt x="2332" y="77"/>
                  </a:cubicBezTo>
                  <a:lnTo>
                    <a:pt x="2347" y="1"/>
                  </a:lnTo>
                  <a:close/>
                </a:path>
              </a:pathLst>
            </a:custGeom>
            <a:solidFill>
              <a:srgbClr val="FE8D00">
                <a:alpha val="404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 name="Google Shape;2275;p70">
              <a:extLst>
                <a:ext uri="{FF2B5EF4-FFF2-40B4-BE49-F238E27FC236}">
                  <a16:creationId xmlns:a16="http://schemas.microsoft.com/office/drawing/2014/main" id="{41854FCA-2886-F585-CEF1-B8AE30DB6FB6}"/>
                </a:ext>
              </a:extLst>
            </p:cNvPr>
            <p:cNvGrpSpPr/>
            <p:nvPr/>
          </p:nvGrpSpPr>
          <p:grpSpPr>
            <a:xfrm>
              <a:off x="7650574" y="3276819"/>
              <a:ext cx="493817" cy="256179"/>
              <a:chOff x="4887300" y="3002686"/>
              <a:chExt cx="655364" cy="324507"/>
            </a:xfrm>
          </p:grpSpPr>
          <p:grpSp>
            <p:nvGrpSpPr>
              <p:cNvPr id="53" name="Google Shape;2276;p70">
                <a:extLst>
                  <a:ext uri="{FF2B5EF4-FFF2-40B4-BE49-F238E27FC236}">
                    <a16:creationId xmlns:a16="http://schemas.microsoft.com/office/drawing/2014/main" id="{CF2C3FE8-B973-2F56-ADEA-87766340DBE7}"/>
                  </a:ext>
                </a:extLst>
              </p:cNvPr>
              <p:cNvGrpSpPr/>
              <p:nvPr/>
            </p:nvGrpSpPr>
            <p:grpSpPr>
              <a:xfrm>
                <a:off x="4887300" y="3003938"/>
                <a:ext cx="655364" cy="323253"/>
                <a:chOff x="4887300" y="3003938"/>
                <a:chExt cx="655364" cy="323253"/>
              </a:xfrm>
            </p:grpSpPr>
            <p:sp>
              <p:nvSpPr>
                <p:cNvPr id="57" name="Google Shape;2277;p70">
                  <a:extLst>
                    <a:ext uri="{FF2B5EF4-FFF2-40B4-BE49-F238E27FC236}">
                      <a16:creationId xmlns:a16="http://schemas.microsoft.com/office/drawing/2014/main" id="{E1FB46DA-1C72-BDC7-44CF-8A210B5CCB76}"/>
                    </a:ext>
                  </a:extLst>
                </p:cNvPr>
                <p:cNvSpPr/>
                <p:nvPr/>
              </p:nvSpPr>
              <p:spPr>
                <a:xfrm>
                  <a:off x="5093477" y="3253789"/>
                  <a:ext cx="440252" cy="72485"/>
                </a:xfrm>
                <a:custGeom>
                  <a:avLst/>
                  <a:gdLst/>
                  <a:ahLst/>
                  <a:cxnLst/>
                  <a:rect l="l" t="t" r="r" b="b"/>
                  <a:pathLst>
                    <a:path w="5272" h="868" extrusionOk="0">
                      <a:moveTo>
                        <a:pt x="5174" y="0"/>
                      </a:moveTo>
                      <a:cubicBezTo>
                        <a:pt x="5161" y="0"/>
                        <a:pt x="5148" y="3"/>
                        <a:pt x="5135" y="10"/>
                      </a:cubicBezTo>
                      <a:lnTo>
                        <a:pt x="91" y="665"/>
                      </a:lnTo>
                      <a:cubicBezTo>
                        <a:pt x="30" y="665"/>
                        <a:pt x="0" y="726"/>
                        <a:pt x="15" y="787"/>
                      </a:cubicBezTo>
                      <a:cubicBezTo>
                        <a:pt x="41" y="837"/>
                        <a:pt x="66" y="867"/>
                        <a:pt x="108" y="867"/>
                      </a:cubicBezTo>
                      <a:cubicBezTo>
                        <a:pt x="117" y="867"/>
                        <a:pt x="127" y="866"/>
                        <a:pt x="137" y="863"/>
                      </a:cubicBezTo>
                      <a:lnTo>
                        <a:pt x="5180" y="193"/>
                      </a:lnTo>
                      <a:cubicBezTo>
                        <a:pt x="5241" y="193"/>
                        <a:pt x="5272" y="132"/>
                        <a:pt x="5256" y="86"/>
                      </a:cubicBezTo>
                      <a:cubicBezTo>
                        <a:pt x="5256" y="39"/>
                        <a:pt x="5219" y="0"/>
                        <a:pt x="51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2278;p70">
                  <a:extLst>
                    <a:ext uri="{FF2B5EF4-FFF2-40B4-BE49-F238E27FC236}">
                      <a16:creationId xmlns:a16="http://schemas.microsoft.com/office/drawing/2014/main" id="{71E32A4D-0DB9-0ABB-C820-AF3D2A682A76}"/>
                    </a:ext>
                  </a:extLst>
                </p:cNvPr>
                <p:cNvGrpSpPr/>
                <p:nvPr/>
              </p:nvGrpSpPr>
              <p:grpSpPr>
                <a:xfrm>
                  <a:off x="4887300" y="3003938"/>
                  <a:ext cx="655364" cy="323253"/>
                  <a:chOff x="4887300" y="3003938"/>
                  <a:chExt cx="655364" cy="323253"/>
                </a:xfrm>
              </p:grpSpPr>
              <p:sp>
                <p:nvSpPr>
                  <p:cNvPr id="59" name="Google Shape;2279;p70">
                    <a:extLst>
                      <a:ext uri="{FF2B5EF4-FFF2-40B4-BE49-F238E27FC236}">
                        <a16:creationId xmlns:a16="http://schemas.microsoft.com/office/drawing/2014/main" id="{55EE371F-4DAE-7B0F-EE79-B1133BE5D3C9}"/>
                      </a:ext>
                    </a:extLst>
                  </p:cNvPr>
                  <p:cNvSpPr/>
                  <p:nvPr/>
                </p:nvSpPr>
                <p:spPr>
                  <a:xfrm>
                    <a:off x="4889889" y="3307985"/>
                    <a:ext cx="220209" cy="19207"/>
                  </a:xfrm>
                  <a:custGeom>
                    <a:avLst/>
                    <a:gdLst/>
                    <a:ahLst/>
                    <a:cxnLst/>
                    <a:rect l="l" t="t" r="r" b="b"/>
                    <a:pathLst>
                      <a:path w="2637" h="230" extrusionOk="0">
                        <a:moveTo>
                          <a:pt x="92" y="1"/>
                        </a:moveTo>
                        <a:cubicBezTo>
                          <a:pt x="46" y="1"/>
                          <a:pt x="0" y="47"/>
                          <a:pt x="0" y="92"/>
                        </a:cubicBezTo>
                        <a:cubicBezTo>
                          <a:pt x="0" y="138"/>
                          <a:pt x="46" y="199"/>
                          <a:pt x="92" y="199"/>
                        </a:cubicBezTo>
                        <a:lnTo>
                          <a:pt x="2529" y="229"/>
                        </a:lnTo>
                        <a:cubicBezTo>
                          <a:pt x="2590" y="229"/>
                          <a:pt x="2636" y="199"/>
                          <a:pt x="2636" y="138"/>
                        </a:cubicBezTo>
                        <a:cubicBezTo>
                          <a:pt x="2636" y="77"/>
                          <a:pt x="2590" y="47"/>
                          <a:pt x="2529" y="47"/>
                        </a:cubicBezTo>
                        <a:lnTo>
                          <a:pt x="9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280;p70">
                    <a:extLst>
                      <a:ext uri="{FF2B5EF4-FFF2-40B4-BE49-F238E27FC236}">
                        <a16:creationId xmlns:a16="http://schemas.microsoft.com/office/drawing/2014/main" id="{6D510039-F32E-4565-6557-FACD4ED5A207}"/>
                      </a:ext>
                    </a:extLst>
                  </p:cNvPr>
                  <p:cNvSpPr/>
                  <p:nvPr/>
                </p:nvSpPr>
                <p:spPr>
                  <a:xfrm>
                    <a:off x="4887300" y="3276169"/>
                    <a:ext cx="226556" cy="39583"/>
                  </a:xfrm>
                  <a:custGeom>
                    <a:avLst/>
                    <a:gdLst/>
                    <a:ahLst/>
                    <a:cxnLst/>
                    <a:rect l="l" t="t" r="r" b="b"/>
                    <a:pathLst>
                      <a:path w="2713" h="474" extrusionOk="0">
                        <a:moveTo>
                          <a:pt x="2637" y="1"/>
                        </a:moveTo>
                        <a:cubicBezTo>
                          <a:pt x="2637" y="1"/>
                          <a:pt x="351" y="306"/>
                          <a:pt x="184" y="351"/>
                        </a:cubicBezTo>
                        <a:cubicBezTo>
                          <a:pt x="1" y="382"/>
                          <a:pt x="92" y="443"/>
                          <a:pt x="92" y="443"/>
                        </a:cubicBezTo>
                        <a:lnTo>
                          <a:pt x="2713" y="473"/>
                        </a:lnTo>
                        <a:lnTo>
                          <a:pt x="26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281;p70">
                    <a:extLst>
                      <a:ext uri="{FF2B5EF4-FFF2-40B4-BE49-F238E27FC236}">
                        <a16:creationId xmlns:a16="http://schemas.microsoft.com/office/drawing/2014/main" id="{58184EB8-FAF1-6CCC-4080-EA0A48588280}"/>
                      </a:ext>
                    </a:extLst>
                  </p:cNvPr>
                  <p:cNvSpPr/>
                  <p:nvPr/>
                </p:nvSpPr>
                <p:spPr>
                  <a:xfrm>
                    <a:off x="5079448" y="3003938"/>
                    <a:ext cx="451776" cy="304134"/>
                  </a:xfrm>
                  <a:custGeom>
                    <a:avLst/>
                    <a:gdLst/>
                    <a:ahLst/>
                    <a:cxnLst/>
                    <a:rect l="l" t="t" r="r" b="b"/>
                    <a:pathLst>
                      <a:path w="5410" h="3642" extrusionOk="0">
                        <a:moveTo>
                          <a:pt x="4983" y="0"/>
                        </a:moveTo>
                        <a:lnTo>
                          <a:pt x="290" y="640"/>
                        </a:lnTo>
                        <a:cubicBezTo>
                          <a:pt x="107" y="656"/>
                          <a:pt x="0" y="808"/>
                          <a:pt x="0" y="976"/>
                        </a:cubicBezTo>
                        <a:lnTo>
                          <a:pt x="92" y="3383"/>
                        </a:lnTo>
                        <a:cubicBezTo>
                          <a:pt x="92" y="3535"/>
                          <a:pt x="229" y="3642"/>
                          <a:pt x="381" y="3642"/>
                        </a:cubicBezTo>
                        <a:lnTo>
                          <a:pt x="412" y="3642"/>
                        </a:lnTo>
                        <a:lnTo>
                          <a:pt x="5120" y="3032"/>
                        </a:lnTo>
                        <a:cubicBezTo>
                          <a:pt x="5287" y="3017"/>
                          <a:pt x="5409" y="2865"/>
                          <a:pt x="5409" y="2697"/>
                        </a:cubicBezTo>
                        <a:lnTo>
                          <a:pt x="5318" y="275"/>
                        </a:lnTo>
                        <a:cubicBezTo>
                          <a:pt x="5318" y="122"/>
                          <a:pt x="5181" y="0"/>
                          <a:pt x="50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282;p70">
                    <a:extLst>
                      <a:ext uri="{FF2B5EF4-FFF2-40B4-BE49-F238E27FC236}">
                        <a16:creationId xmlns:a16="http://schemas.microsoft.com/office/drawing/2014/main" id="{A78C3C32-9806-F690-444D-BA6A7A1CB129}"/>
                      </a:ext>
                    </a:extLst>
                  </p:cNvPr>
                  <p:cNvSpPr/>
                  <p:nvPr/>
                </p:nvSpPr>
                <p:spPr>
                  <a:xfrm>
                    <a:off x="5090889" y="3003938"/>
                    <a:ext cx="451776" cy="304134"/>
                  </a:xfrm>
                  <a:custGeom>
                    <a:avLst/>
                    <a:gdLst/>
                    <a:ahLst/>
                    <a:cxnLst/>
                    <a:rect l="l" t="t" r="r" b="b"/>
                    <a:pathLst>
                      <a:path w="5410" h="3642" extrusionOk="0">
                        <a:moveTo>
                          <a:pt x="4983" y="0"/>
                        </a:moveTo>
                        <a:lnTo>
                          <a:pt x="275" y="610"/>
                        </a:lnTo>
                        <a:cubicBezTo>
                          <a:pt x="107" y="640"/>
                          <a:pt x="1" y="793"/>
                          <a:pt x="1" y="960"/>
                        </a:cubicBezTo>
                        <a:lnTo>
                          <a:pt x="92" y="3383"/>
                        </a:lnTo>
                        <a:cubicBezTo>
                          <a:pt x="92" y="3535"/>
                          <a:pt x="229" y="3642"/>
                          <a:pt x="381" y="3642"/>
                        </a:cubicBezTo>
                        <a:lnTo>
                          <a:pt x="412" y="3627"/>
                        </a:lnTo>
                        <a:lnTo>
                          <a:pt x="5120" y="3017"/>
                        </a:lnTo>
                        <a:cubicBezTo>
                          <a:pt x="5287" y="3002"/>
                          <a:pt x="5409" y="2850"/>
                          <a:pt x="5409" y="2667"/>
                        </a:cubicBezTo>
                        <a:lnTo>
                          <a:pt x="5303" y="275"/>
                        </a:lnTo>
                        <a:cubicBezTo>
                          <a:pt x="5303" y="122"/>
                          <a:pt x="5181" y="0"/>
                          <a:pt x="50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4" name="Google Shape;2283;p70">
                <a:extLst>
                  <a:ext uri="{FF2B5EF4-FFF2-40B4-BE49-F238E27FC236}">
                    <a16:creationId xmlns:a16="http://schemas.microsoft.com/office/drawing/2014/main" id="{B96147C6-3E54-2687-3EEC-5672584B9893}"/>
                  </a:ext>
                </a:extLst>
              </p:cNvPr>
              <p:cNvSpPr/>
              <p:nvPr/>
            </p:nvSpPr>
            <p:spPr>
              <a:xfrm>
                <a:off x="5102630" y="3255877"/>
                <a:ext cx="431400" cy="71315"/>
              </a:xfrm>
              <a:custGeom>
                <a:avLst/>
                <a:gdLst/>
                <a:ahLst/>
                <a:cxnLst/>
                <a:rect l="l" t="t" r="r" b="b"/>
                <a:pathLst>
                  <a:path w="5166" h="854" extrusionOk="0">
                    <a:moveTo>
                      <a:pt x="5059" y="0"/>
                    </a:moveTo>
                    <a:lnTo>
                      <a:pt x="123" y="640"/>
                    </a:lnTo>
                    <a:lnTo>
                      <a:pt x="138" y="732"/>
                    </a:lnTo>
                    <a:lnTo>
                      <a:pt x="77" y="732"/>
                    </a:lnTo>
                    <a:lnTo>
                      <a:pt x="77" y="762"/>
                    </a:lnTo>
                    <a:cubicBezTo>
                      <a:pt x="77" y="792"/>
                      <a:pt x="46" y="838"/>
                      <a:pt x="1" y="853"/>
                    </a:cubicBezTo>
                    <a:lnTo>
                      <a:pt x="46" y="853"/>
                    </a:lnTo>
                    <a:lnTo>
                      <a:pt x="5089" y="183"/>
                    </a:lnTo>
                    <a:cubicBezTo>
                      <a:pt x="5150" y="183"/>
                      <a:pt x="5166" y="153"/>
                      <a:pt x="5166" y="92"/>
                    </a:cubicBezTo>
                    <a:lnTo>
                      <a:pt x="5166" y="76"/>
                    </a:lnTo>
                    <a:cubicBezTo>
                      <a:pt x="5150" y="15"/>
                      <a:pt x="5120" y="0"/>
                      <a:pt x="5059" y="0"/>
                    </a:cubicBezTo>
                    <a:close/>
                  </a:path>
                </a:pathLst>
              </a:custGeom>
              <a:solidFill>
                <a:srgbClr val="263238">
                  <a:alpha val="649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284;p70">
                <a:extLst>
                  <a:ext uri="{FF2B5EF4-FFF2-40B4-BE49-F238E27FC236}">
                    <a16:creationId xmlns:a16="http://schemas.microsoft.com/office/drawing/2014/main" id="{7B991284-7CD0-1B0D-568A-0F04B632D2DD}"/>
                  </a:ext>
                </a:extLst>
              </p:cNvPr>
              <p:cNvSpPr/>
              <p:nvPr/>
            </p:nvSpPr>
            <p:spPr>
              <a:xfrm>
                <a:off x="5081002" y="3054794"/>
                <a:ext cx="432652" cy="253278"/>
              </a:xfrm>
              <a:custGeom>
                <a:avLst/>
                <a:gdLst/>
                <a:ahLst/>
                <a:cxnLst/>
                <a:rect l="l" t="t" r="r" b="b"/>
                <a:pathLst>
                  <a:path w="5181" h="3033" extrusionOk="0">
                    <a:moveTo>
                      <a:pt x="5181" y="2408"/>
                    </a:moveTo>
                    <a:lnTo>
                      <a:pt x="1730" y="2862"/>
                    </a:lnTo>
                    <a:lnTo>
                      <a:pt x="1730" y="2862"/>
                    </a:lnTo>
                    <a:lnTo>
                      <a:pt x="5120" y="2423"/>
                    </a:lnTo>
                    <a:cubicBezTo>
                      <a:pt x="5150" y="2423"/>
                      <a:pt x="5166" y="2423"/>
                      <a:pt x="5181" y="2408"/>
                    </a:cubicBezTo>
                    <a:close/>
                    <a:moveTo>
                      <a:pt x="1730" y="2862"/>
                    </a:moveTo>
                    <a:lnTo>
                      <a:pt x="530" y="3018"/>
                    </a:lnTo>
                    <a:lnTo>
                      <a:pt x="549" y="3018"/>
                    </a:lnTo>
                    <a:lnTo>
                      <a:pt x="1730" y="2862"/>
                    </a:lnTo>
                    <a:close/>
                    <a:moveTo>
                      <a:pt x="290" y="1"/>
                    </a:moveTo>
                    <a:cubicBezTo>
                      <a:pt x="107" y="31"/>
                      <a:pt x="1" y="184"/>
                      <a:pt x="1" y="351"/>
                    </a:cubicBezTo>
                    <a:lnTo>
                      <a:pt x="1" y="367"/>
                    </a:lnTo>
                    <a:lnTo>
                      <a:pt x="92" y="2774"/>
                    </a:lnTo>
                    <a:cubicBezTo>
                      <a:pt x="92" y="2926"/>
                      <a:pt x="229" y="3033"/>
                      <a:pt x="366" y="3033"/>
                    </a:cubicBezTo>
                    <a:lnTo>
                      <a:pt x="412" y="3033"/>
                    </a:lnTo>
                    <a:lnTo>
                      <a:pt x="530" y="3018"/>
                    </a:lnTo>
                    <a:lnTo>
                      <a:pt x="519" y="3018"/>
                    </a:lnTo>
                    <a:cubicBezTo>
                      <a:pt x="366" y="3018"/>
                      <a:pt x="244" y="2896"/>
                      <a:pt x="244" y="2743"/>
                    </a:cubicBezTo>
                    <a:lnTo>
                      <a:pt x="153" y="336"/>
                    </a:lnTo>
                    <a:cubicBezTo>
                      <a:pt x="123" y="199"/>
                      <a:pt x="214" y="62"/>
                      <a:pt x="351" y="1"/>
                    </a:cubicBezTo>
                    <a:close/>
                  </a:path>
                </a:pathLst>
              </a:custGeom>
              <a:solidFill>
                <a:srgbClr val="263238">
                  <a:alpha val="649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285;p70">
                <a:extLst>
                  <a:ext uri="{FF2B5EF4-FFF2-40B4-BE49-F238E27FC236}">
                    <a16:creationId xmlns:a16="http://schemas.microsoft.com/office/drawing/2014/main" id="{499D79BB-AC92-43F5-C961-CE418D2B3824}"/>
                  </a:ext>
                </a:extLst>
              </p:cNvPr>
              <p:cNvSpPr/>
              <p:nvPr/>
            </p:nvSpPr>
            <p:spPr>
              <a:xfrm>
                <a:off x="5089937" y="3002686"/>
                <a:ext cx="450439" cy="305387"/>
              </a:xfrm>
              <a:custGeom>
                <a:avLst/>
                <a:gdLst/>
                <a:ahLst/>
                <a:cxnLst/>
                <a:rect l="l" t="t" r="r" b="b"/>
                <a:pathLst>
                  <a:path w="5394" h="3657" extrusionOk="0">
                    <a:moveTo>
                      <a:pt x="4998" y="0"/>
                    </a:moveTo>
                    <a:lnTo>
                      <a:pt x="1844" y="427"/>
                    </a:lnTo>
                    <a:lnTo>
                      <a:pt x="1113" y="518"/>
                    </a:lnTo>
                    <a:lnTo>
                      <a:pt x="290" y="625"/>
                    </a:lnTo>
                    <a:cubicBezTo>
                      <a:pt x="122" y="655"/>
                      <a:pt x="0" y="808"/>
                      <a:pt x="0" y="975"/>
                    </a:cubicBezTo>
                    <a:lnTo>
                      <a:pt x="107" y="3398"/>
                    </a:lnTo>
                    <a:cubicBezTo>
                      <a:pt x="107" y="3550"/>
                      <a:pt x="229" y="3657"/>
                      <a:pt x="366" y="3657"/>
                    </a:cubicBezTo>
                    <a:lnTo>
                      <a:pt x="412" y="3657"/>
                    </a:lnTo>
                    <a:lnTo>
                      <a:pt x="5120" y="3047"/>
                    </a:lnTo>
                    <a:cubicBezTo>
                      <a:pt x="5287" y="3032"/>
                      <a:pt x="5394" y="2880"/>
                      <a:pt x="5394" y="2712"/>
                    </a:cubicBezTo>
                    <a:lnTo>
                      <a:pt x="5302" y="305"/>
                    </a:lnTo>
                    <a:cubicBezTo>
                      <a:pt x="5318" y="122"/>
                      <a:pt x="5196" y="0"/>
                      <a:pt x="5043" y="0"/>
                    </a:cubicBezTo>
                    <a:close/>
                  </a:path>
                </a:pathLst>
              </a:custGeom>
              <a:solidFill>
                <a:srgbClr val="FE8D00">
                  <a:alpha val="404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2130517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38"/>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000"/>
              <a:t>Table of contents</a:t>
            </a:r>
            <a:endParaRPr sz="3000"/>
          </a:p>
        </p:txBody>
      </p:sp>
      <p:sp>
        <p:nvSpPr>
          <p:cNvPr id="396" name="Google Shape;396;p38"/>
          <p:cNvSpPr txBox="1">
            <a:spLocks noGrp="1"/>
          </p:cNvSpPr>
          <p:nvPr>
            <p:ph type="subTitle" idx="17"/>
          </p:nvPr>
        </p:nvSpPr>
        <p:spPr>
          <a:xfrm>
            <a:off x="2858171" y="1780891"/>
            <a:ext cx="2545102" cy="79115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b="1"/>
              <a:t>System Architecture &amp; Processes</a:t>
            </a:r>
            <a:endParaRPr/>
          </a:p>
        </p:txBody>
      </p:sp>
      <p:sp>
        <p:nvSpPr>
          <p:cNvPr id="403" name="Google Shape;403;p38"/>
          <p:cNvSpPr txBox="1">
            <a:spLocks noGrp="1"/>
          </p:cNvSpPr>
          <p:nvPr>
            <p:ph type="title" idx="7"/>
          </p:nvPr>
        </p:nvSpPr>
        <p:spPr>
          <a:xfrm>
            <a:off x="937623" y="1333690"/>
            <a:ext cx="734700" cy="39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404" name="Google Shape;404;p38"/>
          <p:cNvSpPr txBox="1">
            <a:spLocks noGrp="1"/>
          </p:cNvSpPr>
          <p:nvPr>
            <p:ph type="title" idx="8"/>
          </p:nvPr>
        </p:nvSpPr>
        <p:spPr>
          <a:xfrm>
            <a:off x="1020750" y="3079213"/>
            <a:ext cx="734700" cy="39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
        <p:nvSpPr>
          <p:cNvPr id="405" name="Google Shape;405;p38"/>
          <p:cNvSpPr txBox="1">
            <a:spLocks noGrp="1"/>
          </p:cNvSpPr>
          <p:nvPr>
            <p:ph type="title" idx="9"/>
          </p:nvPr>
        </p:nvSpPr>
        <p:spPr>
          <a:xfrm>
            <a:off x="3727661" y="1285232"/>
            <a:ext cx="734700" cy="39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406" name="Google Shape;406;p38"/>
          <p:cNvSpPr txBox="1">
            <a:spLocks noGrp="1"/>
          </p:cNvSpPr>
          <p:nvPr>
            <p:ph type="title" idx="13"/>
          </p:nvPr>
        </p:nvSpPr>
        <p:spPr>
          <a:xfrm>
            <a:off x="3727661" y="3137957"/>
            <a:ext cx="734700" cy="39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05</a:t>
            </a:r>
            <a:endParaRPr/>
          </a:p>
        </p:txBody>
      </p:sp>
      <p:sp>
        <p:nvSpPr>
          <p:cNvPr id="407" name="Google Shape;407;p38"/>
          <p:cNvSpPr txBox="1">
            <a:spLocks noGrp="1"/>
          </p:cNvSpPr>
          <p:nvPr>
            <p:ph type="title" idx="14"/>
          </p:nvPr>
        </p:nvSpPr>
        <p:spPr>
          <a:xfrm>
            <a:off x="6750350" y="1273945"/>
            <a:ext cx="734700" cy="39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408" name="Google Shape;408;p38"/>
          <p:cNvSpPr txBox="1">
            <a:spLocks noGrp="1"/>
          </p:cNvSpPr>
          <p:nvPr>
            <p:ph type="title" idx="15"/>
          </p:nvPr>
        </p:nvSpPr>
        <p:spPr>
          <a:xfrm>
            <a:off x="6750350" y="3020421"/>
            <a:ext cx="734700" cy="39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06</a:t>
            </a:r>
            <a:endParaRPr/>
          </a:p>
        </p:txBody>
      </p:sp>
      <p:sp>
        <p:nvSpPr>
          <p:cNvPr id="409" name="Google Shape;409;p38"/>
          <p:cNvSpPr txBox="1">
            <a:spLocks noGrp="1"/>
          </p:cNvSpPr>
          <p:nvPr>
            <p:ph type="subTitle" idx="16"/>
          </p:nvPr>
        </p:nvSpPr>
        <p:spPr>
          <a:xfrm>
            <a:off x="636873" y="1581375"/>
            <a:ext cx="2070900" cy="651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b="1"/>
              <a:t>Introduction</a:t>
            </a:r>
            <a:endParaRPr/>
          </a:p>
        </p:txBody>
      </p:sp>
      <p:sp>
        <p:nvSpPr>
          <p:cNvPr id="410" name="Google Shape;410;p38"/>
          <p:cNvSpPr txBox="1">
            <a:spLocks noGrp="1"/>
          </p:cNvSpPr>
          <p:nvPr>
            <p:ph type="subTitle" idx="18"/>
          </p:nvPr>
        </p:nvSpPr>
        <p:spPr>
          <a:xfrm>
            <a:off x="5782186" y="1650965"/>
            <a:ext cx="2743636" cy="722459"/>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Application Technology</a:t>
            </a:r>
            <a:endParaRPr/>
          </a:p>
        </p:txBody>
      </p:sp>
      <p:sp>
        <p:nvSpPr>
          <p:cNvPr id="411" name="Google Shape;411;p38"/>
          <p:cNvSpPr txBox="1">
            <a:spLocks noGrp="1"/>
          </p:cNvSpPr>
          <p:nvPr>
            <p:ph type="subTitle" idx="19"/>
          </p:nvPr>
        </p:nvSpPr>
        <p:spPr>
          <a:xfrm>
            <a:off x="352650" y="3669551"/>
            <a:ext cx="2070900" cy="651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AWS Scalability &amp; Automation</a:t>
            </a:r>
            <a:endParaRPr/>
          </a:p>
        </p:txBody>
      </p:sp>
      <p:sp>
        <p:nvSpPr>
          <p:cNvPr id="412" name="Google Shape;412;p38"/>
          <p:cNvSpPr txBox="1">
            <a:spLocks noGrp="1"/>
          </p:cNvSpPr>
          <p:nvPr>
            <p:ph type="subTitle" idx="20"/>
          </p:nvPr>
        </p:nvSpPr>
        <p:spPr>
          <a:xfrm>
            <a:off x="2949269" y="3599476"/>
            <a:ext cx="2362906" cy="79115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Market Strategy &amp; Revenue Roadmap</a:t>
            </a:r>
            <a:endParaRPr/>
          </a:p>
        </p:txBody>
      </p:sp>
      <p:sp>
        <p:nvSpPr>
          <p:cNvPr id="413" name="Google Shape;413;p38"/>
          <p:cNvSpPr txBox="1">
            <a:spLocks noGrp="1"/>
          </p:cNvSpPr>
          <p:nvPr>
            <p:ph type="subTitle" idx="21"/>
          </p:nvPr>
        </p:nvSpPr>
        <p:spPr>
          <a:xfrm>
            <a:off x="5972551" y="3496167"/>
            <a:ext cx="2362906" cy="74677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Future AI Integration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39"/>
          <p:cNvSpPr txBox="1">
            <a:spLocks noGrp="1"/>
          </p:cNvSpPr>
          <p:nvPr>
            <p:ph type="title"/>
          </p:nvPr>
        </p:nvSpPr>
        <p:spPr>
          <a:xfrm>
            <a:off x="2826043" y="55836"/>
            <a:ext cx="2882030" cy="81700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i="1"/>
              <a:t>Introduction</a:t>
            </a:r>
            <a:endParaRPr sz="3200" i="1"/>
          </a:p>
        </p:txBody>
      </p:sp>
      <p:grpSp>
        <p:nvGrpSpPr>
          <p:cNvPr id="421" name="Google Shape;421;p39"/>
          <p:cNvGrpSpPr/>
          <p:nvPr/>
        </p:nvGrpSpPr>
        <p:grpSpPr>
          <a:xfrm flipH="1">
            <a:off x="5199207" y="1498784"/>
            <a:ext cx="3515068" cy="2478822"/>
            <a:chOff x="925400" y="887497"/>
            <a:chExt cx="2475051" cy="1745404"/>
          </a:xfrm>
        </p:grpSpPr>
        <p:grpSp>
          <p:nvGrpSpPr>
            <p:cNvPr id="422" name="Google Shape;422;p39"/>
            <p:cNvGrpSpPr/>
            <p:nvPr/>
          </p:nvGrpSpPr>
          <p:grpSpPr>
            <a:xfrm>
              <a:off x="1271506" y="887497"/>
              <a:ext cx="674535" cy="1416488"/>
              <a:chOff x="1691292" y="1007570"/>
              <a:chExt cx="1492664" cy="3134517"/>
            </a:xfrm>
          </p:grpSpPr>
          <p:sp>
            <p:nvSpPr>
              <p:cNvPr id="423" name="Google Shape;423;p39"/>
              <p:cNvSpPr/>
              <p:nvPr/>
            </p:nvSpPr>
            <p:spPr>
              <a:xfrm>
                <a:off x="1745128" y="1007570"/>
                <a:ext cx="1438827" cy="3134517"/>
              </a:xfrm>
              <a:custGeom>
                <a:avLst/>
                <a:gdLst/>
                <a:ahLst/>
                <a:cxnLst/>
                <a:rect l="l" t="t" r="r" b="b"/>
                <a:pathLst>
                  <a:path w="16715" h="36414" extrusionOk="0">
                    <a:moveTo>
                      <a:pt x="0" y="0"/>
                    </a:moveTo>
                    <a:lnTo>
                      <a:pt x="0" y="36414"/>
                    </a:lnTo>
                    <a:lnTo>
                      <a:pt x="16714" y="36414"/>
                    </a:lnTo>
                    <a:lnTo>
                      <a:pt x="1671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9"/>
              <p:cNvSpPr/>
              <p:nvPr/>
            </p:nvSpPr>
            <p:spPr>
              <a:xfrm>
                <a:off x="1691292" y="1007570"/>
                <a:ext cx="1484708" cy="3134517"/>
              </a:xfrm>
              <a:custGeom>
                <a:avLst/>
                <a:gdLst/>
                <a:ahLst/>
                <a:cxnLst/>
                <a:rect l="l" t="t" r="r" b="b"/>
                <a:pathLst>
                  <a:path w="17248" h="36414" extrusionOk="0">
                    <a:moveTo>
                      <a:pt x="1" y="0"/>
                    </a:moveTo>
                    <a:lnTo>
                      <a:pt x="1" y="36414"/>
                    </a:lnTo>
                    <a:lnTo>
                      <a:pt x="17248" y="36414"/>
                    </a:lnTo>
                    <a:lnTo>
                      <a:pt x="1724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9"/>
              <p:cNvSpPr/>
              <p:nvPr/>
            </p:nvSpPr>
            <p:spPr>
              <a:xfrm>
                <a:off x="1767385" y="1086246"/>
                <a:ext cx="1329936" cy="2978454"/>
              </a:xfrm>
              <a:custGeom>
                <a:avLst/>
                <a:gdLst/>
                <a:ahLst/>
                <a:cxnLst/>
                <a:rect l="l" t="t" r="r" b="b"/>
                <a:pathLst>
                  <a:path w="15450" h="34601" extrusionOk="0">
                    <a:moveTo>
                      <a:pt x="0" y="0"/>
                    </a:moveTo>
                    <a:lnTo>
                      <a:pt x="0" y="34601"/>
                    </a:lnTo>
                    <a:lnTo>
                      <a:pt x="15449" y="34601"/>
                    </a:lnTo>
                    <a:lnTo>
                      <a:pt x="1544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9"/>
              <p:cNvSpPr/>
              <p:nvPr/>
            </p:nvSpPr>
            <p:spPr>
              <a:xfrm>
                <a:off x="1767423" y="1084869"/>
                <a:ext cx="10588" cy="2979831"/>
              </a:xfrm>
              <a:custGeom>
                <a:avLst/>
                <a:gdLst/>
                <a:ahLst/>
                <a:cxnLst/>
                <a:rect l="l" t="t" r="r" b="b"/>
                <a:pathLst>
                  <a:path w="123" h="34617" extrusionOk="0">
                    <a:moveTo>
                      <a:pt x="0" y="1"/>
                    </a:moveTo>
                    <a:lnTo>
                      <a:pt x="0" y="34617"/>
                    </a:lnTo>
                    <a:lnTo>
                      <a:pt x="122" y="34617"/>
                    </a:lnTo>
                    <a:lnTo>
                      <a:pt x="12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9"/>
              <p:cNvSpPr/>
              <p:nvPr/>
            </p:nvSpPr>
            <p:spPr>
              <a:xfrm>
                <a:off x="1777924" y="1116374"/>
                <a:ext cx="1318143" cy="72221"/>
              </a:xfrm>
              <a:custGeom>
                <a:avLst/>
                <a:gdLst/>
                <a:ahLst/>
                <a:cxnLst/>
                <a:rect l="l" t="t" r="r" b="b"/>
                <a:pathLst>
                  <a:path w="15313" h="839" extrusionOk="0">
                    <a:moveTo>
                      <a:pt x="0" y="1"/>
                    </a:moveTo>
                    <a:lnTo>
                      <a:pt x="0" y="839"/>
                    </a:lnTo>
                    <a:lnTo>
                      <a:pt x="2362" y="839"/>
                    </a:lnTo>
                    <a:lnTo>
                      <a:pt x="2316" y="1"/>
                    </a:lnTo>
                    <a:close/>
                    <a:moveTo>
                      <a:pt x="3306" y="1"/>
                    </a:moveTo>
                    <a:lnTo>
                      <a:pt x="3352" y="839"/>
                    </a:lnTo>
                    <a:lnTo>
                      <a:pt x="3885" y="839"/>
                    </a:lnTo>
                    <a:lnTo>
                      <a:pt x="3840" y="1"/>
                    </a:lnTo>
                    <a:close/>
                    <a:moveTo>
                      <a:pt x="6338" y="1"/>
                    </a:moveTo>
                    <a:lnTo>
                      <a:pt x="6384" y="839"/>
                    </a:lnTo>
                    <a:lnTo>
                      <a:pt x="14840" y="839"/>
                    </a:lnTo>
                    <a:lnTo>
                      <a:pt x="14840" y="244"/>
                    </a:lnTo>
                    <a:cubicBezTo>
                      <a:pt x="14840" y="199"/>
                      <a:pt x="14870" y="183"/>
                      <a:pt x="14886" y="183"/>
                    </a:cubicBezTo>
                    <a:cubicBezTo>
                      <a:pt x="14931" y="183"/>
                      <a:pt x="14947" y="199"/>
                      <a:pt x="14962" y="244"/>
                    </a:cubicBezTo>
                    <a:lnTo>
                      <a:pt x="14962" y="839"/>
                    </a:lnTo>
                    <a:lnTo>
                      <a:pt x="15312" y="839"/>
                    </a:lnTo>
                    <a:lnTo>
                      <a:pt x="1531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9"/>
              <p:cNvSpPr/>
              <p:nvPr/>
            </p:nvSpPr>
            <p:spPr>
              <a:xfrm>
                <a:off x="1767423" y="1116374"/>
                <a:ext cx="86" cy="72221"/>
              </a:xfrm>
              <a:custGeom>
                <a:avLst/>
                <a:gdLst/>
                <a:ahLst/>
                <a:cxnLst/>
                <a:rect l="l" t="t" r="r" b="b"/>
                <a:pathLst>
                  <a:path w="1" h="839" extrusionOk="0">
                    <a:moveTo>
                      <a:pt x="0" y="1"/>
                    </a:moveTo>
                    <a:lnTo>
                      <a:pt x="0" y="1"/>
                    </a:lnTo>
                    <a:lnTo>
                      <a:pt x="0" y="839"/>
                    </a:lnTo>
                    <a:lnTo>
                      <a:pt x="0" y="839"/>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9"/>
              <p:cNvSpPr/>
              <p:nvPr/>
            </p:nvSpPr>
            <p:spPr>
              <a:xfrm>
                <a:off x="3053957" y="1130835"/>
                <a:ext cx="14548" cy="55177"/>
              </a:xfrm>
              <a:custGeom>
                <a:avLst/>
                <a:gdLst/>
                <a:ahLst/>
                <a:cxnLst/>
                <a:rect l="l" t="t" r="r" b="b"/>
                <a:pathLst>
                  <a:path w="169" h="641" extrusionOk="0">
                    <a:moveTo>
                      <a:pt x="92" y="0"/>
                    </a:moveTo>
                    <a:cubicBezTo>
                      <a:pt x="46" y="0"/>
                      <a:pt x="31" y="31"/>
                      <a:pt x="1" y="61"/>
                    </a:cubicBezTo>
                    <a:lnTo>
                      <a:pt x="1" y="640"/>
                    </a:lnTo>
                    <a:lnTo>
                      <a:pt x="138" y="640"/>
                    </a:lnTo>
                    <a:lnTo>
                      <a:pt x="138" y="61"/>
                    </a:lnTo>
                    <a:cubicBezTo>
                      <a:pt x="168" y="15"/>
                      <a:pt x="123" y="0"/>
                      <a:pt x="92" y="0"/>
                    </a:cubicBezTo>
                    <a:close/>
                  </a:path>
                </a:pathLst>
              </a:custGeom>
              <a:solidFill>
                <a:srgbClr val="E8E8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9"/>
              <p:cNvSpPr/>
              <p:nvPr/>
            </p:nvSpPr>
            <p:spPr>
              <a:xfrm>
                <a:off x="1977197" y="1116374"/>
                <a:ext cx="87974" cy="72221"/>
              </a:xfrm>
              <a:custGeom>
                <a:avLst/>
                <a:gdLst/>
                <a:ahLst/>
                <a:cxnLst/>
                <a:rect l="l" t="t" r="r" b="b"/>
                <a:pathLst>
                  <a:path w="1022" h="839" extrusionOk="0">
                    <a:moveTo>
                      <a:pt x="1" y="1"/>
                    </a:moveTo>
                    <a:lnTo>
                      <a:pt x="47" y="839"/>
                    </a:lnTo>
                    <a:lnTo>
                      <a:pt x="1022" y="839"/>
                    </a:lnTo>
                    <a:lnTo>
                      <a:pt x="991" y="1"/>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39"/>
              <p:cNvSpPr/>
              <p:nvPr/>
            </p:nvSpPr>
            <p:spPr>
              <a:xfrm>
                <a:off x="1767423" y="1116374"/>
                <a:ext cx="10588" cy="72221"/>
              </a:xfrm>
              <a:custGeom>
                <a:avLst/>
                <a:gdLst/>
                <a:ahLst/>
                <a:cxnLst/>
                <a:rect l="l" t="t" r="r" b="b"/>
                <a:pathLst>
                  <a:path w="123" h="839" extrusionOk="0">
                    <a:moveTo>
                      <a:pt x="0" y="1"/>
                    </a:moveTo>
                    <a:lnTo>
                      <a:pt x="0" y="839"/>
                    </a:lnTo>
                    <a:lnTo>
                      <a:pt x="122" y="839"/>
                    </a:lnTo>
                    <a:lnTo>
                      <a:pt x="12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39"/>
              <p:cNvSpPr/>
              <p:nvPr/>
            </p:nvSpPr>
            <p:spPr>
              <a:xfrm>
                <a:off x="1777924" y="1234388"/>
                <a:ext cx="1319434" cy="72221"/>
              </a:xfrm>
              <a:custGeom>
                <a:avLst/>
                <a:gdLst/>
                <a:ahLst/>
                <a:cxnLst/>
                <a:rect l="l" t="t" r="r" b="b"/>
                <a:pathLst>
                  <a:path w="15328" h="839" extrusionOk="0">
                    <a:moveTo>
                      <a:pt x="0" y="1"/>
                    </a:moveTo>
                    <a:lnTo>
                      <a:pt x="0" y="839"/>
                    </a:lnTo>
                    <a:lnTo>
                      <a:pt x="2423" y="839"/>
                    </a:lnTo>
                    <a:lnTo>
                      <a:pt x="2377" y="1"/>
                    </a:lnTo>
                    <a:close/>
                    <a:moveTo>
                      <a:pt x="3367" y="1"/>
                    </a:moveTo>
                    <a:lnTo>
                      <a:pt x="3413" y="839"/>
                    </a:lnTo>
                    <a:lnTo>
                      <a:pt x="3946" y="839"/>
                    </a:lnTo>
                    <a:lnTo>
                      <a:pt x="3900" y="1"/>
                    </a:lnTo>
                    <a:close/>
                    <a:moveTo>
                      <a:pt x="6414" y="1"/>
                    </a:moveTo>
                    <a:lnTo>
                      <a:pt x="6460" y="839"/>
                    </a:lnTo>
                    <a:lnTo>
                      <a:pt x="14855" y="839"/>
                    </a:lnTo>
                    <a:lnTo>
                      <a:pt x="14855" y="1"/>
                    </a:lnTo>
                    <a:close/>
                    <a:moveTo>
                      <a:pt x="14992" y="1"/>
                    </a:moveTo>
                    <a:lnTo>
                      <a:pt x="14992" y="839"/>
                    </a:lnTo>
                    <a:lnTo>
                      <a:pt x="15327" y="839"/>
                    </a:lnTo>
                    <a:lnTo>
                      <a:pt x="1532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9"/>
              <p:cNvSpPr/>
              <p:nvPr/>
            </p:nvSpPr>
            <p:spPr>
              <a:xfrm>
                <a:off x="1767423" y="1234388"/>
                <a:ext cx="86" cy="69639"/>
              </a:xfrm>
              <a:custGeom>
                <a:avLst/>
                <a:gdLst/>
                <a:ahLst/>
                <a:cxnLst/>
                <a:rect l="l" t="t" r="r" b="b"/>
                <a:pathLst>
                  <a:path w="1" h="809" extrusionOk="0">
                    <a:moveTo>
                      <a:pt x="0" y="1"/>
                    </a:moveTo>
                    <a:lnTo>
                      <a:pt x="0" y="1"/>
                    </a:lnTo>
                    <a:lnTo>
                      <a:pt x="0" y="808"/>
                    </a:lnTo>
                    <a:lnTo>
                      <a:pt x="0" y="808"/>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9"/>
              <p:cNvSpPr/>
              <p:nvPr/>
            </p:nvSpPr>
            <p:spPr>
              <a:xfrm>
                <a:off x="3056625" y="1234388"/>
                <a:ext cx="11879" cy="69639"/>
              </a:xfrm>
              <a:custGeom>
                <a:avLst/>
                <a:gdLst/>
                <a:ahLst/>
                <a:cxnLst/>
                <a:rect l="l" t="t" r="r" b="b"/>
                <a:pathLst>
                  <a:path w="138" h="809" extrusionOk="0">
                    <a:moveTo>
                      <a:pt x="0" y="1"/>
                    </a:moveTo>
                    <a:lnTo>
                      <a:pt x="0" y="808"/>
                    </a:lnTo>
                    <a:lnTo>
                      <a:pt x="137" y="808"/>
                    </a:lnTo>
                    <a:lnTo>
                      <a:pt x="1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9"/>
              <p:cNvSpPr/>
              <p:nvPr/>
            </p:nvSpPr>
            <p:spPr>
              <a:xfrm>
                <a:off x="1982448" y="1234388"/>
                <a:ext cx="86683" cy="69639"/>
              </a:xfrm>
              <a:custGeom>
                <a:avLst/>
                <a:gdLst/>
                <a:ahLst/>
                <a:cxnLst/>
                <a:rect l="l" t="t" r="r" b="b"/>
                <a:pathLst>
                  <a:path w="1007" h="809" extrusionOk="0">
                    <a:moveTo>
                      <a:pt x="1" y="1"/>
                    </a:moveTo>
                    <a:lnTo>
                      <a:pt x="47" y="808"/>
                    </a:lnTo>
                    <a:lnTo>
                      <a:pt x="1006" y="808"/>
                    </a:lnTo>
                    <a:lnTo>
                      <a:pt x="991" y="1"/>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9"/>
              <p:cNvSpPr/>
              <p:nvPr/>
            </p:nvSpPr>
            <p:spPr>
              <a:xfrm>
                <a:off x="1767423" y="1234388"/>
                <a:ext cx="10588" cy="69639"/>
              </a:xfrm>
              <a:custGeom>
                <a:avLst/>
                <a:gdLst/>
                <a:ahLst/>
                <a:cxnLst/>
                <a:rect l="l" t="t" r="r" b="b"/>
                <a:pathLst>
                  <a:path w="123" h="809" extrusionOk="0">
                    <a:moveTo>
                      <a:pt x="0" y="1"/>
                    </a:moveTo>
                    <a:lnTo>
                      <a:pt x="0" y="808"/>
                    </a:lnTo>
                    <a:lnTo>
                      <a:pt x="122" y="808"/>
                    </a:lnTo>
                    <a:lnTo>
                      <a:pt x="12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9"/>
              <p:cNvSpPr/>
              <p:nvPr/>
            </p:nvSpPr>
            <p:spPr>
              <a:xfrm>
                <a:off x="1777924" y="1349820"/>
                <a:ext cx="1319434" cy="72221"/>
              </a:xfrm>
              <a:custGeom>
                <a:avLst/>
                <a:gdLst/>
                <a:ahLst/>
                <a:cxnLst/>
                <a:rect l="l" t="t" r="r" b="b"/>
                <a:pathLst>
                  <a:path w="15328" h="839" extrusionOk="0">
                    <a:moveTo>
                      <a:pt x="0" y="1"/>
                    </a:moveTo>
                    <a:lnTo>
                      <a:pt x="0" y="839"/>
                    </a:lnTo>
                    <a:lnTo>
                      <a:pt x="2468" y="839"/>
                    </a:lnTo>
                    <a:lnTo>
                      <a:pt x="2438" y="1"/>
                    </a:lnTo>
                    <a:close/>
                    <a:moveTo>
                      <a:pt x="3428" y="1"/>
                    </a:moveTo>
                    <a:lnTo>
                      <a:pt x="3459" y="839"/>
                    </a:lnTo>
                    <a:lnTo>
                      <a:pt x="3992" y="839"/>
                    </a:lnTo>
                    <a:lnTo>
                      <a:pt x="3961" y="1"/>
                    </a:lnTo>
                    <a:close/>
                    <a:moveTo>
                      <a:pt x="6475" y="1"/>
                    </a:moveTo>
                    <a:lnTo>
                      <a:pt x="6506" y="839"/>
                    </a:lnTo>
                    <a:lnTo>
                      <a:pt x="14855" y="839"/>
                    </a:lnTo>
                    <a:lnTo>
                      <a:pt x="14855" y="1"/>
                    </a:lnTo>
                    <a:close/>
                    <a:moveTo>
                      <a:pt x="14992" y="1"/>
                    </a:moveTo>
                    <a:lnTo>
                      <a:pt x="14992" y="839"/>
                    </a:lnTo>
                    <a:lnTo>
                      <a:pt x="15327" y="839"/>
                    </a:lnTo>
                    <a:lnTo>
                      <a:pt x="1532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39"/>
              <p:cNvSpPr/>
              <p:nvPr/>
            </p:nvSpPr>
            <p:spPr>
              <a:xfrm>
                <a:off x="3056625" y="1349820"/>
                <a:ext cx="11879" cy="72221"/>
              </a:xfrm>
              <a:custGeom>
                <a:avLst/>
                <a:gdLst/>
                <a:ahLst/>
                <a:cxnLst/>
                <a:rect l="l" t="t" r="r" b="b"/>
                <a:pathLst>
                  <a:path w="138" h="839" extrusionOk="0">
                    <a:moveTo>
                      <a:pt x="0" y="1"/>
                    </a:moveTo>
                    <a:lnTo>
                      <a:pt x="0" y="839"/>
                    </a:lnTo>
                    <a:lnTo>
                      <a:pt x="137" y="839"/>
                    </a:lnTo>
                    <a:lnTo>
                      <a:pt x="1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39"/>
              <p:cNvSpPr/>
              <p:nvPr/>
            </p:nvSpPr>
            <p:spPr>
              <a:xfrm>
                <a:off x="1987699" y="1349820"/>
                <a:ext cx="86683" cy="72221"/>
              </a:xfrm>
              <a:custGeom>
                <a:avLst/>
                <a:gdLst/>
                <a:ahLst/>
                <a:cxnLst/>
                <a:rect l="l" t="t" r="r" b="b"/>
                <a:pathLst>
                  <a:path w="1007" h="839" extrusionOk="0">
                    <a:moveTo>
                      <a:pt x="1" y="1"/>
                    </a:moveTo>
                    <a:lnTo>
                      <a:pt x="31" y="839"/>
                    </a:lnTo>
                    <a:lnTo>
                      <a:pt x="1006" y="839"/>
                    </a:lnTo>
                    <a:lnTo>
                      <a:pt x="991" y="1"/>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9"/>
              <p:cNvSpPr/>
              <p:nvPr/>
            </p:nvSpPr>
            <p:spPr>
              <a:xfrm>
                <a:off x="1767423" y="1349820"/>
                <a:ext cx="10588" cy="72221"/>
              </a:xfrm>
              <a:custGeom>
                <a:avLst/>
                <a:gdLst/>
                <a:ahLst/>
                <a:cxnLst/>
                <a:rect l="l" t="t" r="r" b="b"/>
                <a:pathLst>
                  <a:path w="123" h="839" extrusionOk="0">
                    <a:moveTo>
                      <a:pt x="0" y="1"/>
                    </a:moveTo>
                    <a:lnTo>
                      <a:pt x="0" y="839"/>
                    </a:lnTo>
                    <a:lnTo>
                      <a:pt x="122" y="839"/>
                    </a:lnTo>
                    <a:lnTo>
                      <a:pt x="12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39"/>
              <p:cNvSpPr/>
              <p:nvPr/>
            </p:nvSpPr>
            <p:spPr>
              <a:xfrm>
                <a:off x="1777924" y="1467834"/>
                <a:ext cx="1319434" cy="72221"/>
              </a:xfrm>
              <a:custGeom>
                <a:avLst/>
                <a:gdLst/>
                <a:ahLst/>
                <a:cxnLst/>
                <a:rect l="l" t="t" r="r" b="b"/>
                <a:pathLst>
                  <a:path w="15328" h="839" extrusionOk="0">
                    <a:moveTo>
                      <a:pt x="0" y="1"/>
                    </a:moveTo>
                    <a:lnTo>
                      <a:pt x="0" y="824"/>
                    </a:lnTo>
                    <a:lnTo>
                      <a:pt x="2529" y="824"/>
                    </a:lnTo>
                    <a:lnTo>
                      <a:pt x="2499" y="1"/>
                    </a:lnTo>
                    <a:close/>
                    <a:moveTo>
                      <a:pt x="14992" y="1"/>
                    </a:moveTo>
                    <a:lnTo>
                      <a:pt x="14992" y="824"/>
                    </a:lnTo>
                    <a:lnTo>
                      <a:pt x="15327" y="824"/>
                    </a:lnTo>
                    <a:lnTo>
                      <a:pt x="15327" y="1"/>
                    </a:lnTo>
                    <a:close/>
                    <a:moveTo>
                      <a:pt x="3489" y="1"/>
                    </a:moveTo>
                    <a:lnTo>
                      <a:pt x="3520" y="839"/>
                    </a:lnTo>
                    <a:lnTo>
                      <a:pt x="4053" y="839"/>
                    </a:lnTo>
                    <a:lnTo>
                      <a:pt x="4022" y="1"/>
                    </a:lnTo>
                    <a:close/>
                    <a:moveTo>
                      <a:pt x="6536" y="1"/>
                    </a:moveTo>
                    <a:lnTo>
                      <a:pt x="6567" y="839"/>
                    </a:lnTo>
                    <a:lnTo>
                      <a:pt x="14855" y="839"/>
                    </a:lnTo>
                    <a:lnTo>
                      <a:pt x="1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39"/>
              <p:cNvSpPr/>
              <p:nvPr/>
            </p:nvSpPr>
            <p:spPr>
              <a:xfrm>
                <a:off x="1992949" y="1467834"/>
                <a:ext cx="86683" cy="70930"/>
              </a:xfrm>
              <a:custGeom>
                <a:avLst/>
                <a:gdLst/>
                <a:ahLst/>
                <a:cxnLst/>
                <a:rect l="l" t="t" r="r" b="b"/>
                <a:pathLst>
                  <a:path w="1007" h="824" extrusionOk="0">
                    <a:moveTo>
                      <a:pt x="1" y="1"/>
                    </a:moveTo>
                    <a:lnTo>
                      <a:pt x="31" y="824"/>
                    </a:lnTo>
                    <a:lnTo>
                      <a:pt x="1006" y="824"/>
                    </a:lnTo>
                    <a:lnTo>
                      <a:pt x="991" y="1"/>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39"/>
              <p:cNvSpPr/>
              <p:nvPr/>
            </p:nvSpPr>
            <p:spPr>
              <a:xfrm>
                <a:off x="1767423" y="1467834"/>
                <a:ext cx="10588" cy="70930"/>
              </a:xfrm>
              <a:custGeom>
                <a:avLst/>
                <a:gdLst/>
                <a:ahLst/>
                <a:cxnLst/>
                <a:rect l="l" t="t" r="r" b="b"/>
                <a:pathLst>
                  <a:path w="123" h="824" extrusionOk="0">
                    <a:moveTo>
                      <a:pt x="0" y="1"/>
                    </a:moveTo>
                    <a:lnTo>
                      <a:pt x="0" y="824"/>
                    </a:lnTo>
                    <a:lnTo>
                      <a:pt x="122" y="824"/>
                    </a:lnTo>
                    <a:lnTo>
                      <a:pt x="12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39"/>
              <p:cNvSpPr/>
              <p:nvPr/>
            </p:nvSpPr>
            <p:spPr>
              <a:xfrm>
                <a:off x="1777924" y="1584556"/>
                <a:ext cx="1319434" cy="72221"/>
              </a:xfrm>
              <a:custGeom>
                <a:avLst/>
                <a:gdLst/>
                <a:ahLst/>
                <a:cxnLst/>
                <a:rect l="l" t="t" r="r" b="b"/>
                <a:pathLst>
                  <a:path w="15328" h="839" extrusionOk="0">
                    <a:moveTo>
                      <a:pt x="0" y="1"/>
                    </a:moveTo>
                    <a:lnTo>
                      <a:pt x="0" y="839"/>
                    </a:lnTo>
                    <a:lnTo>
                      <a:pt x="2590" y="839"/>
                    </a:lnTo>
                    <a:lnTo>
                      <a:pt x="2544" y="1"/>
                    </a:lnTo>
                    <a:close/>
                    <a:moveTo>
                      <a:pt x="3535" y="1"/>
                    </a:moveTo>
                    <a:lnTo>
                      <a:pt x="3581" y="839"/>
                    </a:lnTo>
                    <a:lnTo>
                      <a:pt x="4114" y="839"/>
                    </a:lnTo>
                    <a:lnTo>
                      <a:pt x="4068" y="1"/>
                    </a:lnTo>
                    <a:close/>
                    <a:moveTo>
                      <a:pt x="6582" y="1"/>
                    </a:moveTo>
                    <a:lnTo>
                      <a:pt x="6628" y="839"/>
                    </a:lnTo>
                    <a:lnTo>
                      <a:pt x="14855" y="839"/>
                    </a:lnTo>
                    <a:lnTo>
                      <a:pt x="14855" y="1"/>
                    </a:lnTo>
                    <a:close/>
                    <a:moveTo>
                      <a:pt x="14992" y="1"/>
                    </a:moveTo>
                    <a:lnTo>
                      <a:pt x="14992" y="839"/>
                    </a:lnTo>
                    <a:lnTo>
                      <a:pt x="15327" y="839"/>
                    </a:lnTo>
                    <a:lnTo>
                      <a:pt x="1532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39"/>
              <p:cNvSpPr/>
              <p:nvPr/>
            </p:nvSpPr>
            <p:spPr>
              <a:xfrm>
                <a:off x="3056625" y="1584556"/>
                <a:ext cx="11879" cy="72221"/>
              </a:xfrm>
              <a:custGeom>
                <a:avLst/>
                <a:gdLst/>
                <a:ahLst/>
                <a:cxnLst/>
                <a:rect l="l" t="t" r="r" b="b"/>
                <a:pathLst>
                  <a:path w="138" h="839" extrusionOk="0">
                    <a:moveTo>
                      <a:pt x="0" y="1"/>
                    </a:moveTo>
                    <a:lnTo>
                      <a:pt x="0" y="839"/>
                    </a:lnTo>
                    <a:lnTo>
                      <a:pt x="137" y="839"/>
                    </a:lnTo>
                    <a:lnTo>
                      <a:pt x="1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39"/>
              <p:cNvSpPr/>
              <p:nvPr/>
            </p:nvSpPr>
            <p:spPr>
              <a:xfrm>
                <a:off x="1996909" y="1584556"/>
                <a:ext cx="87974" cy="72221"/>
              </a:xfrm>
              <a:custGeom>
                <a:avLst/>
                <a:gdLst/>
                <a:ahLst/>
                <a:cxnLst/>
                <a:rect l="l" t="t" r="r" b="b"/>
                <a:pathLst>
                  <a:path w="1022" h="839" extrusionOk="0">
                    <a:moveTo>
                      <a:pt x="0" y="1"/>
                    </a:moveTo>
                    <a:lnTo>
                      <a:pt x="46" y="839"/>
                    </a:lnTo>
                    <a:lnTo>
                      <a:pt x="1021" y="839"/>
                    </a:lnTo>
                    <a:lnTo>
                      <a:pt x="991" y="1"/>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39"/>
              <p:cNvSpPr/>
              <p:nvPr/>
            </p:nvSpPr>
            <p:spPr>
              <a:xfrm>
                <a:off x="1767423" y="1584556"/>
                <a:ext cx="10588" cy="72221"/>
              </a:xfrm>
              <a:custGeom>
                <a:avLst/>
                <a:gdLst/>
                <a:ahLst/>
                <a:cxnLst/>
                <a:rect l="l" t="t" r="r" b="b"/>
                <a:pathLst>
                  <a:path w="123" h="839" extrusionOk="0">
                    <a:moveTo>
                      <a:pt x="0" y="1"/>
                    </a:moveTo>
                    <a:lnTo>
                      <a:pt x="0" y="839"/>
                    </a:lnTo>
                    <a:lnTo>
                      <a:pt x="122" y="839"/>
                    </a:lnTo>
                    <a:lnTo>
                      <a:pt x="12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39"/>
              <p:cNvSpPr/>
              <p:nvPr/>
            </p:nvSpPr>
            <p:spPr>
              <a:xfrm>
                <a:off x="1777924" y="1702657"/>
                <a:ext cx="1319434" cy="72221"/>
              </a:xfrm>
              <a:custGeom>
                <a:avLst/>
                <a:gdLst/>
                <a:ahLst/>
                <a:cxnLst/>
                <a:rect l="l" t="t" r="r" b="b"/>
                <a:pathLst>
                  <a:path w="15328" h="839" extrusionOk="0">
                    <a:moveTo>
                      <a:pt x="14992" y="0"/>
                    </a:moveTo>
                    <a:lnTo>
                      <a:pt x="14992" y="747"/>
                    </a:lnTo>
                    <a:lnTo>
                      <a:pt x="15327" y="747"/>
                    </a:lnTo>
                    <a:lnTo>
                      <a:pt x="15327" y="0"/>
                    </a:lnTo>
                    <a:close/>
                    <a:moveTo>
                      <a:pt x="0" y="0"/>
                    </a:moveTo>
                    <a:lnTo>
                      <a:pt x="0" y="838"/>
                    </a:lnTo>
                    <a:lnTo>
                      <a:pt x="2651" y="838"/>
                    </a:lnTo>
                    <a:lnTo>
                      <a:pt x="2605" y="0"/>
                    </a:lnTo>
                    <a:close/>
                    <a:moveTo>
                      <a:pt x="3596" y="0"/>
                    </a:moveTo>
                    <a:lnTo>
                      <a:pt x="3641" y="838"/>
                    </a:lnTo>
                    <a:lnTo>
                      <a:pt x="4175" y="838"/>
                    </a:lnTo>
                    <a:lnTo>
                      <a:pt x="4129" y="0"/>
                    </a:lnTo>
                    <a:close/>
                    <a:moveTo>
                      <a:pt x="6643" y="0"/>
                    </a:moveTo>
                    <a:lnTo>
                      <a:pt x="6689" y="838"/>
                    </a:lnTo>
                    <a:lnTo>
                      <a:pt x="13895" y="838"/>
                    </a:lnTo>
                    <a:cubicBezTo>
                      <a:pt x="14048" y="777"/>
                      <a:pt x="14230" y="762"/>
                      <a:pt x="14413" y="747"/>
                    </a:cubicBezTo>
                    <a:lnTo>
                      <a:pt x="14870" y="747"/>
                    </a:lnTo>
                    <a:lnTo>
                      <a:pt x="148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39"/>
              <p:cNvSpPr/>
              <p:nvPr/>
            </p:nvSpPr>
            <p:spPr>
              <a:xfrm>
                <a:off x="3056625" y="1702657"/>
                <a:ext cx="11879" cy="64302"/>
              </a:xfrm>
              <a:custGeom>
                <a:avLst/>
                <a:gdLst/>
                <a:ahLst/>
                <a:cxnLst/>
                <a:rect l="l" t="t" r="r" b="b"/>
                <a:pathLst>
                  <a:path w="138" h="747" extrusionOk="0">
                    <a:moveTo>
                      <a:pt x="0" y="0"/>
                    </a:moveTo>
                    <a:lnTo>
                      <a:pt x="0" y="747"/>
                    </a:lnTo>
                    <a:lnTo>
                      <a:pt x="137" y="747"/>
                    </a:lnTo>
                    <a:lnTo>
                      <a:pt x="1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9"/>
              <p:cNvSpPr/>
              <p:nvPr/>
            </p:nvSpPr>
            <p:spPr>
              <a:xfrm>
                <a:off x="2002160" y="1702657"/>
                <a:ext cx="86683" cy="70844"/>
              </a:xfrm>
              <a:custGeom>
                <a:avLst/>
                <a:gdLst/>
                <a:ahLst/>
                <a:cxnLst/>
                <a:rect l="l" t="t" r="r" b="b"/>
                <a:pathLst>
                  <a:path w="1007" h="823" extrusionOk="0">
                    <a:moveTo>
                      <a:pt x="0" y="0"/>
                    </a:moveTo>
                    <a:lnTo>
                      <a:pt x="46" y="823"/>
                    </a:lnTo>
                    <a:lnTo>
                      <a:pt x="1006" y="823"/>
                    </a:lnTo>
                    <a:lnTo>
                      <a:pt x="976" y="0"/>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39"/>
              <p:cNvSpPr/>
              <p:nvPr/>
            </p:nvSpPr>
            <p:spPr>
              <a:xfrm>
                <a:off x="1767423" y="1702657"/>
                <a:ext cx="10588" cy="70844"/>
              </a:xfrm>
              <a:custGeom>
                <a:avLst/>
                <a:gdLst/>
                <a:ahLst/>
                <a:cxnLst/>
                <a:rect l="l" t="t" r="r" b="b"/>
                <a:pathLst>
                  <a:path w="123" h="823" extrusionOk="0">
                    <a:moveTo>
                      <a:pt x="0" y="0"/>
                    </a:moveTo>
                    <a:lnTo>
                      <a:pt x="0" y="823"/>
                    </a:lnTo>
                    <a:lnTo>
                      <a:pt x="122" y="823"/>
                    </a:lnTo>
                    <a:lnTo>
                      <a:pt x="12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2" name="Google Shape;452;p39"/>
              <p:cNvGrpSpPr/>
              <p:nvPr/>
            </p:nvGrpSpPr>
            <p:grpSpPr>
              <a:xfrm>
                <a:off x="1975868" y="1086246"/>
                <a:ext cx="472233" cy="2978454"/>
                <a:chOff x="1975906" y="1086246"/>
                <a:chExt cx="472233" cy="2978454"/>
              </a:xfrm>
            </p:grpSpPr>
            <p:sp>
              <p:nvSpPr>
                <p:cNvPr id="453" name="Google Shape;453;p39"/>
                <p:cNvSpPr/>
                <p:nvPr/>
              </p:nvSpPr>
              <p:spPr>
                <a:xfrm>
                  <a:off x="2107090" y="1086246"/>
                  <a:ext cx="341049" cy="2978454"/>
                </a:xfrm>
                <a:custGeom>
                  <a:avLst/>
                  <a:gdLst/>
                  <a:ahLst/>
                  <a:cxnLst/>
                  <a:rect l="l" t="t" r="r" b="b"/>
                  <a:pathLst>
                    <a:path w="3962" h="34601" extrusionOk="0">
                      <a:moveTo>
                        <a:pt x="0" y="0"/>
                      </a:moveTo>
                      <a:lnTo>
                        <a:pt x="1448" y="34601"/>
                      </a:lnTo>
                      <a:lnTo>
                        <a:pt x="3962" y="34601"/>
                      </a:lnTo>
                      <a:lnTo>
                        <a:pt x="2514" y="0"/>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39"/>
                <p:cNvSpPr/>
                <p:nvPr/>
              </p:nvSpPr>
              <p:spPr>
                <a:xfrm>
                  <a:off x="1975906" y="1086246"/>
                  <a:ext cx="209949" cy="2978454"/>
                </a:xfrm>
                <a:custGeom>
                  <a:avLst/>
                  <a:gdLst/>
                  <a:ahLst/>
                  <a:cxnLst/>
                  <a:rect l="l" t="t" r="r" b="b"/>
                  <a:pathLst>
                    <a:path w="2439" h="34601" extrusionOk="0">
                      <a:moveTo>
                        <a:pt x="1" y="0"/>
                      </a:moveTo>
                      <a:lnTo>
                        <a:pt x="1448" y="34601"/>
                      </a:lnTo>
                      <a:lnTo>
                        <a:pt x="2438" y="34601"/>
                      </a:lnTo>
                      <a:lnTo>
                        <a:pt x="991" y="0"/>
                      </a:lnTo>
                      <a:close/>
                    </a:path>
                  </a:pathLst>
                </a:custGeom>
                <a:solidFill>
                  <a:srgbClr val="FFFFFF">
                    <a:alpha val="56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5" name="Google Shape;455;p39"/>
              <p:cNvSpPr/>
              <p:nvPr/>
            </p:nvSpPr>
            <p:spPr>
              <a:xfrm>
                <a:off x="3056625" y="1128454"/>
                <a:ext cx="11879" cy="811907"/>
              </a:xfrm>
              <a:custGeom>
                <a:avLst/>
                <a:gdLst/>
                <a:ahLst/>
                <a:cxnLst/>
                <a:rect l="l" t="t" r="r" b="b"/>
                <a:pathLst>
                  <a:path w="138" h="9432" extrusionOk="0">
                    <a:moveTo>
                      <a:pt x="61" y="0"/>
                    </a:moveTo>
                    <a:cubicBezTo>
                      <a:pt x="15" y="0"/>
                      <a:pt x="0" y="31"/>
                      <a:pt x="0" y="61"/>
                    </a:cubicBezTo>
                    <a:lnTo>
                      <a:pt x="0" y="9340"/>
                    </a:lnTo>
                    <a:cubicBezTo>
                      <a:pt x="0" y="9386"/>
                      <a:pt x="15" y="9431"/>
                      <a:pt x="61" y="9431"/>
                    </a:cubicBezTo>
                    <a:cubicBezTo>
                      <a:pt x="92" y="9431"/>
                      <a:pt x="137" y="9386"/>
                      <a:pt x="137" y="9340"/>
                    </a:cubicBezTo>
                    <a:lnTo>
                      <a:pt x="137" y="61"/>
                    </a:lnTo>
                    <a:cubicBezTo>
                      <a:pt x="137" y="15"/>
                      <a:pt x="92" y="0"/>
                      <a:pt x="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6" name="Google Shape;456;p39"/>
            <p:cNvGrpSpPr/>
            <p:nvPr/>
          </p:nvGrpSpPr>
          <p:grpSpPr>
            <a:xfrm>
              <a:off x="2044952" y="1878411"/>
              <a:ext cx="1050236" cy="531057"/>
              <a:chOff x="3402834" y="3200341"/>
              <a:chExt cx="2324046" cy="1175164"/>
            </a:xfrm>
          </p:grpSpPr>
          <p:sp>
            <p:nvSpPr>
              <p:cNvPr id="457" name="Google Shape;457;p39"/>
              <p:cNvSpPr/>
              <p:nvPr/>
            </p:nvSpPr>
            <p:spPr>
              <a:xfrm>
                <a:off x="5314989" y="4160378"/>
                <a:ext cx="156149" cy="215114"/>
              </a:xfrm>
              <a:custGeom>
                <a:avLst/>
                <a:gdLst/>
                <a:ahLst/>
                <a:cxnLst/>
                <a:rect l="l" t="t" r="r" b="b"/>
                <a:pathLst>
                  <a:path w="1814" h="2499" extrusionOk="0">
                    <a:moveTo>
                      <a:pt x="0" y="0"/>
                    </a:moveTo>
                    <a:lnTo>
                      <a:pt x="945" y="2499"/>
                    </a:lnTo>
                    <a:lnTo>
                      <a:pt x="1813" y="2499"/>
                    </a:lnTo>
                    <a:lnTo>
                      <a:pt x="181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9"/>
              <p:cNvSpPr/>
              <p:nvPr/>
            </p:nvSpPr>
            <p:spPr>
              <a:xfrm>
                <a:off x="3402834" y="3201632"/>
                <a:ext cx="321423" cy="1173873"/>
              </a:xfrm>
              <a:custGeom>
                <a:avLst/>
                <a:gdLst/>
                <a:ahLst/>
                <a:cxnLst/>
                <a:rect l="l" t="t" r="r" b="b"/>
                <a:pathLst>
                  <a:path w="3734" h="13637" extrusionOk="0">
                    <a:moveTo>
                      <a:pt x="0" y="1"/>
                    </a:moveTo>
                    <a:lnTo>
                      <a:pt x="0" y="13637"/>
                    </a:lnTo>
                    <a:lnTo>
                      <a:pt x="3733" y="13637"/>
                    </a:lnTo>
                    <a:lnTo>
                      <a:pt x="37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39"/>
              <p:cNvSpPr/>
              <p:nvPr/>
            </p:nvSpPr>
            <p:spPr>
              <a:xfrm>
                <a:off x="3402834" y="3201632"/>
                <a:ext cx="2068330" cy="1066359"/>
              </a:xfrm>
              <a:custGeom>
                <a:avLst/>
                <a:gdLst/>
                <a:ahLst/>
                <a:cxnLst/>
                <a:rect l="l" t="t" r="r" b="b"/>
                <a:pathLst>
                  <a:path w="24028" h="12388" extrusionOk="0">
                    <a:moveTo>
                      <a:pt x="0" y="1"/>
                    </a:moveTo>
                    <a:lnTo>
                      <a:pt x="0" y="12388"/>
                    </a:lnTo>
                    <a:lnTo>
                      <a:pt x="24027" y="12388"/>
                    </a:lnTo>
                    <a:lnTo>
                      <a:pt x="240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39"/>
              <p:cNvSpPr/>
              <p:nvPr/>
            </p:nvSpPr>
            <p:spPr>
              <a:xfrm>
                <a:off x="4462550" y="3263265"/>
                <a:ext cx="949548" cy="865707"/>
              </a:xfrm>
              <a:custGeom>
                <a:avLst/>
                <a:gdLst/>
                <a:ahLst/>
                <a:cxnLst/>
                <a:rect l="l" t="t" r="r" b="b"/>
                <a:pathLst>
                  <a:path w="11031" h="10057" extrusionOk="0">
                    <a:moveTo>
                      <a:pt x="0" y="1"/>
                    </a:moveTo>
                    <a:lnTo>
                      <a:pt x="0" y="10057"/>
                    </a:lnTo>
                    <a:lnTo>
                      <a:pt x="11031" y="10057"/>
                    </a:lnTo>
                    <a:lnTo>
                      <a:pt x="1103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9"/>
              <p:cNvSpPr/>
              <p:nvPr/>
            </p:nvSpPr>
            <p:spPr>
              <a:xfrm>
                <a:off x="3461884" y="3263265"/>
                <a:ext cx="950926" cy="865707"/>
              </a:xfrm>
              <a:custGeom>
                <a:avLst/>
                <a:gdLst/>
                <a:ahLst/>
                <a:cxnLst/>
                <a:rect l="l" t="t" r="r" b="b"/>
                <a:pathLst>
                  <a:path w="11047" h="10057" extrusionOk="0">
                    <a:moveTo>
                      <a:pt x="0" y="1"/>
                    </a:moveTo>
                    <a:lnTo>
                      <a:pt x="0" y="10057"/>
                    </a:lnTo>
                    <a:lnTo>
                      <a:pt x="11046" y="10057"/>
                    </a:lnTo>
                    <a:lnTo>
                      <a:pt x="110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9"/>
              <p:cNvSpPr/>
              <p:nvPr/>
            </p:nvSpPr>
            <p:spPr>
              <a:xfrm>
                <a:off x="5405457" y="3200341"/>
                <a:ext cx="321423" cy="1173873"/>
              </a:xfrm>
              <a:custGeom>
                <a:avLst/>
                <a:gdLst/>
                <a:ahLst/>
                <a:cxnLst/>
                <a:rect l="l" t="t" r="r" b="b"/>
                <a:pathLst>
                  <a:path w="3734" h="13637" extrusionOk="0">
                    <a:moveTo>
                      <a:pt x="1" y="1"/>
                    </a:moveTo>
                    <a:lnTo>
                      <a:pt x="1" y="13637"/>
                    </a:lnTo>
                    <a:lnTo>
                      <a:pt x="3733" y="13637"/>
                    </a:lnTo>
                    <a:lnTo>
                      <a:pt x="37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9"/>
              <p:cNvSpPr/>
              <p:nvPr/>
            </p:nvSpPr>
            <p:spPr>
              <a:xfrm>
                <a:off x="3402834" y="4160378"/>
                <a:ext cx="154858" cy="215114"/>
              </a:xfrm>
              <a:custGeom>
                <a:avLst/>
                <a:gdLst/>
                <a:ahLst/>
                <a:cxnLst/>
                <a:rect l="l" t="t" r="r" b="b"/>
                <a:pathLst>
                  <a:path w="1799" h="2499" extrusionOk="0">
                    <a:moveTo>
                      <a:pt x="0" y="0"/>
                    </a:moveTo>
                    <a:lnTo>
                      <a:pt x="0" y="2499"/>
                    </a:lnTo>
                    <a:lnTo>
                      <a:pt x="884" y="2499"/>
                    </a:lnTo>
                    <a:lnTo>
                      <a:pt x="179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4" name="Google Shape;464;p39"/>
            <p:cNvSpPr/>
            <p:nvPr/>
          </p:nvSpPr>
          <p:spPr>
            <a:xfrm>
              <a:off x="925400" y="2409423"/>
              <a:ext cx="2475051" cy="1245"/>
            </a:xfrm>
            <a:custGeom>
              <a:avLst/>
              <a:gdLst/>
              <a:ahLst/>
              <a:cxnLst/>
              <a:rect l="l" t="t" r="r" b="b"/>
              <a:pathLst>
                <a:path w="63626" h="32" extrusionOk="0">
                  <a:moveTo>
                    <a:pt x="1" y="1"/>
                  </a:moveTo>
                  <a:lnTo>
                    <a:pt x="1" y="31"/>
                  </a:lnTo>
                  <a:lnTo>
                    <a:pt x="63626" y="31"/>
                  </a:lnTo>
                  <a:lnTo>
                    <a:pt x="6362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5" name="Google Shape;465;p39"/>
            <p:cNvGrpSpPr/>
            <p:nvPr/>
          </p:nvGrpSpPr>
          <p:grpSpPr>
            <a:xfrm>
              <a:off x="2239330" y="1212849"/>
              <a:ext cx="280386" cy="1342424"/>
              <a:chOff x="3832970" y="1727533"/>
              <a:chExt cx="620460" cy="2970621"/>
            </a:xfrm>
          </p:grpSpPr>
          <p:sp>
            <p:nvSpPr>
              <p:cNvPr id="466" name="Google Shape;466;p39"/>
              <p:cNvSpPr/>
              <p:nvPr/>
            </p:nvSpPr>
            <p:spPr>
              <a:xfrm>
                <a:off x="3832970" y="1727533"/>
                <a:ext cx="320132" cy="2970621"/>
              </a:xfrm>
              <a:custGeom>
                <a:avLst/>
                <a:gdLst/>
                <a:ahLst/>
                <a:cxnLst/>
                <a:rect l="l" t="t" r="r" b="b"/>
                <a:pathLst>
                  <a:path w="3719" h="34510" extrusionOk="0">
                    <a:moveTo>
                      <a:pt x="3353" y="1"/>
                    </a:moveTo>
                    <a:cubicBezTo>
                      <a:pt x="3231" y="1"/>
                      <a:pt x="3124" y="92"/>
                      <a:pt x="3124" y="229"/>
                    </a:cubicBezTo>
                    <a:lnTo>
                      <a:pt x="1" y="34358"/>
                    </a:lnTo>
                    <a:lnTo>
                      <a:pt x="1" y="34373"/>
                    </a:lnTo>
                    <a:cubicBezTo>
                      <a:pt x="1" y="34449"/>
                      <a:pt x="62" y="34510"/>
                      <a:pt x="138" y="34510"/>
                    </a:cubicBezTo>
                    <a:lnTo>
                      <a:pt x="443" y="34510"/>
                    </a:lnTo>
                    <a:cubicBezTo>
                      <a:pt x="519" y="34510"/>
                      <a:pt x="580" y="34449"/>
                      <a:pt x="580" y="34373"/>
                    </a:cubicBezTo>
                    <a:lnTo>
                      <a:pt x="371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39"/>
              <p:cNvSpPr/>
              <p:nvPr/>
            </p:nvSpPr>
            <p:spPr>
              <a:xfrm>
                <a:off x="4133299" y="1727533"/>
                <a:ext cx="320132" cy="2970621"/>
              </a:xfrm>
              <a:custGeom>
                <a:avLst/>
                <a:gdLst/>
                <a:ahLst/>
                <a:cxnLst/>
                <a:rect l="l" t="t" r="r" b="b"/>
                <a:pathLst>
                  <a:path w="3719" h="34510" extrusionOk="0">
                    <a:moveTo>
                      <a:pt x="1" y="1"/>
                    </a:moveTo>
                    <a:lnTo>
                      <a:pt x="3139" y="34373"/>
                    </a:lnTo>
                    <a:cubicBezTo>
                      <a:pt x="3139" y="34449"/>
                      <a:pt x="3200" y="34510"/>
                      <a:pt x="3277" y="34510"/>
                    </a:cubicBezTo>
                    <a:lnTo>
                      <a:pt x="3581" y="34510"/>
                    </a:lnTo>
                    <a:cubicBezTo>
                      <a:pt x="3657" y="34510"/>
                      <a:pt x="3718" y="34449"/>
                      <a:pt x="3718" y="34373"/>
                    </a:cubicBezTo>
                    <a:lnTo>
                      <a:pt x="3718" y="34358"/>
                    </a:lnTo>
                    <a:lnTo>
                      <a:pt x="595" y="199"/>
                    </a:lnTo>
                    <a:cubicBezTo>
                      <a:pt x="595" y="92"/>
                      <a:pt x="473" y="1"/>
                      <a:pt x="3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8" name="Google Shape;468;p39"/>
            <p:cNvGrpSpPr/>
            <p:nvPr/>
          </p:nvGrpSpPr>
          <p:grpSpPr>
            <a:xfrm>
              <a:off x="2116642" y="955649"/>
              <a:ext cx="807827" cy="451040"/>
              <a:chOff x="4114025" y="1158380"/>
              <a:chExt cx="1787623" cy="998098"/>
            </a:xfrm>
          </p:grpSpPr>
          <p:sp>
            <p:nvSpPr>
              <p:cNvPr id="469" name="Google Shape;469;p39"/>
              <p:cNvSpPr/>
              <p:nvPr/>
            </p:nvSpPr>
            <p:spPr>
              <a:xfrm>
                <a:off x="4114025" y="1158380"/>
                <a:ext cx="1787623" cy="998098"/>
              </a:xfrm>
              <a:custGeom>
                <a:avLst/>
                <a:gdLst/>
                <a:ahLst/>
                <a:cxnLst/>
                <a:rect l="l" t="t" r="r" b="b"/>
                <a:pathLst>
                  <a:path w="20767" h="11595" extrusionOk="0">
                    <a:moveTo>
                      <a:pt x="0" y="0"/>
                    </a:moveTo>
                    <a:lnTo>
                      <a:pt x="0" y="11595"/>
                    </a:lnTo>
                    <a:lnTo>
                      <a:pt x="20767" y="11595"/>
                    </a:lnTo>
                    <a:lnTo>
                      <a:pt x="207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39"/>
              <p:cNvSpPr/>
              <p:nvPr/>
            </p:nvSpPr>
            <p:spPr>
              <a:xfrm>
                <a:off x="4183490" y="1229137"/>
                <a:ext cx="1647313" cy="859164"/>
              </a:xfrm>
              <a:custGeom>
                <a:avLst/>
                <a:gdLst/>
                <a:ahLst/>
                <a:cxnLst/>
                <a:rect l="l" t="t" r="r" b="b"/>
                <a:pathLst>
                  <a:path w="19137" h="9981" extrusionOk="0">
                    <a:moveTo>
                      <a:pt x="1" y="1"/>
                    </a:moveTo>
                    <a:lnTo>
                      <a:pt x="1" y="9980"/>
                    </a:lnTo>
                    <a:lnTo>
                      <a:pt x="19137" y="9980"/>
                    </a:lnTo>
                    <a:lnTo>
                      <a:pt x="1913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39"/>
              <p:cNvSpPr/>
              <p:nvPr/>
            </p:nvSpPr>
            <p:spPr>
              <a:xfrm>
                <a:off x="4182199" y="1229137"/>
                <a:ext cx="18421" cy="859164"/>
              </a:xfrm>
              <a:custGeom>
                <a:avLst/>
                <a:gdLst/>
                <a:ahLst/>
                <a:cxnLst/>
                <a:rect l="l" t="t" r="r" b="b"/>
                <a:pathLst>
                  <a:path w="214" h="9981" extrusionOk="0">
                    <a:moveTo>
                      <a:pt x="0" y="1"/>
                    </a:moveTo>
                    <a:lnTo>
                      <a:pt x="0" y="9980"/>
                    </a:lnTo>
                    <a:lnTo>
                      <a:pt x="214" y="9980"/>
                    </a:lnTo>
                    <a:lnTo>
                      <a:pt x="21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2" name="Google Shape;472;p39"/>
            <p:cNvGrpSpPr/>
            <p:nvPr/>
          </p:nvGrpSpPr>
          <p:grpSpPr>
            <a:xfrm>
              <a:off x="2522632" y="2442640"/>
              <a:ext cx="629466" cy="47418"/>
              <a:chOff x="4459882" y="4448914"/>
              <a:chExt cx="1392931" cy="104930"/>
            </a:xfrm>
          </p:grpSpPr>
          <p:sp>
            <p:nvSpPr>
              <p:cNvPr id="473" name="Google Shape;473;p39"/>
              <p:cNvSpPr/>
              <p:nvPr/>
            </p:nvSpPr>
            <p:spPr>
              <a:xfrm>
                <a:off x="5565478" y="4549884"/>
                <a:ext cx="287335" cy="3960"/>
              </a:xfrm>
              <a:custGeom>
                <a:avLst/>
                <a:gdLst/>
                <a:ahLst/>
                <a:cxnLst/>
                <a:rect l="l" t="t" r="r" b="b"/>
                <a:pathLst>
                  <a:path w="3338" h="46" extrusionOk="0">
                    <a:moveTo>
                      <a:pt x="0" y="0"/>
                    </a:moveTo>
                    <a:lnTo>
                      <a:pt x="0" y="46"/>
                    </a:lnTo>
                    <a:lnTo>
                      <a:pt x="3337" y="46"/>
                    </a:lnTo>
                    <a:lnTo>
                      <a:pt x="33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39"/>
              <p:cNvSpPr/>
              <p:nvPr/>
            </p:nvSpPr>
            <p:spPr>
              <a:xfrm>
                <a:off x="4459882" y="4515797"/>
                <a:ext cx="375223" cy="3960"/>
              </a:xfrm>
              <a:custGeom>
                <a:avLst/>
                <a:gdLst/>
                <a:ahLst/>
                <a:cxnLst/>
                <a:rect l="l" t="t" r="r" b="b"/>
                <a:pathLst>
                  <a:path w="4359" h="46" extrusionOk="0">
                    <a:moveTo>
                      <a:pt x="1" y="0"/>
                    </a:moveTo>
                    <a:lnTo>
                      <a:pt x="1" y="46"/>
                    </a:lnTo>
                    <a:lnTo>
                      <a:pt x="4358" y="46"/>
                    </a:lnTo>
                    <a:lnTo>
                      <a:pt x="435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39"/>
              <p:cNvSpPr/>
              <p:nvPr/>
            </p:nvSpPr>
            <p:spPr>
              <a:xfrm>
                <a:off x="5190347" y="4448914"/>
                <a:ext cx="291295" cy="2668"/>
              </a:xfrm>
              <a:custGeom>
                <a:avLst/>
                <a:gdLst/>
                <a:ahLst/>
                <a:cxnLst/>
                <a:rect l="l" t="t" r="r" b="b"/>
                <a:pathLst>
                  <a:path w="3384" h="31" extrusionOk="0">
                    <a:moveTo>
                      <a:pt x="1" y="0"/>
                    </a:moveTo>
                    <a:lnTo>
                      <a:pt x="1" y="31"/>
                    </a:lnTo>
                    <a:lnTo>
                      <a:pt x="3383" y="31"/>
                    </a:lnTo>
                    <a:lnTo>
                      <a:pt x="338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6" name="Google Shape;476;p39"/>
            <p:cNvGrpSpPr/>
            <p:nvPr/>
          </p:nvGrpSpPr>
          <p:grpSpPr>
            <a:xfrm>
              <a:off x="1773288" y="1228836"/>
              <a:ext cx="1213238" cy="888466"/>
              <a:chOff x="2801674" y="1762912"/>
              <a:chExt cx="2684749" cy="1966067"/>
            </a:xfrm>
          </p:grpSpPr>
          <p:grpSp>
            <p:nvGrpSpPr>
              <p:cNvPr id="477" name="Google Shape;477;p39"/>
              <p:cNvGrpSpPr/>
              <p:nvPr/>
            </p:nvGrpSpPr>
            <p:grpSpPr>
              <a:xfrm>
                <a:off x="2801674" y="1762912"/>
                <a:ext cx="2684749" cy="1966067"/>
                <a:chOff x="2796912" y="1762912"/>
                <a:chExt cx="2684749" cy="1966067"/>
              </a:xfrm>
            </p:grpSpPr>
            <p:grpSp>
              <p:nvGrpSpPr>
                <p:cNvPr id="478" name="Google Shape;478;p39"/>
                <p:cNvGrpSpPr/>
                <p:nvPr/>
              </p:nvGrpSpPr>
              <p:grpSpPr>
                <a:xfrm>
                  <a:off x="2796912" y="1762912"/>
                  <a:ext cx="2684749" cy="1966067"/>
                  <a:chOff x="2796912" y="1762912"/>
                  <a:chExt cx="2684749" cy="1966067"/>
                </a:xfrm>
              </p:grpSpPr>
              <p:sp>
                <p:nvSpPr>
                  <p:cNvPr id="479" name="Google Shape;479;p39"/>
                  <p:cNvSpPr/>
                  <p:nvPr/>
                </p:nvSpPr>
                <p:spPr>
                  <a:xfrm>
                    <a:off x="2798203" y="1766871"/>
                    <a:ext cx="2683458" cy="1956857"/>
                  </a:xfrm>
                  <a:custGeom>
                    <a:avLst/>
                    <a:gdLst/>
                    <a:ahLst/>
                    <a:cxnLst/>
                    <a:rect l="l" t="t" r="r" b="b"/>
                    <a:pathLst>
                      <a:path w="31174" h="22733" extrusionOk="0">
                        <a:moveTo>
                          <a:pt x="3063" y="1"/>
                        </a:moveTo>
                        <a:cubicBezTo>
                          <a:pt x="2210" y="16"/>
                          <a:pt x="1494" y="671"/>
                          <a:pt x="1418" y="1524"/>
                        </a:cubicBezTo>
                        <a:lnTo>
                          <a:pt x="46" y="21209"/>
                        </a:lnTo>
                        <a:cubicBezTo>
                          <a:pt x="1" y="22001"/>
                          <a:pt x="564" y="22687"/>
                          <a:pt x="1341" y="22733"/>
                        </a:cubicBezTo>
                        <a:lnTo>
                          <a:pt x="28111" y="22733"/>
                        </a:lnTo>
                        <a:cubicBezTo>
                          <a:pt x="28964" y="22717"/>
                          <a:pt x="29665" y="22077"/>
                          <a:pt x="29741" y="21209"/>
                        </a:cubicBezTo>
                        <a:lnTo>
                          <a:pt x="31112" y="1524"/>
                        </a:lnTo>
                        <a:cubicBezTo>
                          <a:pt x="31173" y="747"/>
                          <a:pt x="30594" y="77"/>
                          <a:pt x="2981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39"/>
                  <p:cNvSpPr/>
                  <p:nvPr/>
                </p:nvSpPr>
                <p:spPr>
                  <a:xfrm>
                    <a:off x="2796912" y="1762912"/>
                    <a:ext cx="2680789" cy="1966067"/>
                  </a:xfrm>
                  <a:custGeom>
                    <a:avLst/>
                    <a:gdLst/>
                    <a:ahLst/>
                    <a:cxnLst/>
                    <a:rect l="l" t="t" r="r" b="b"/>
                    <a:pathLst>
                      <a:path w="31143" h="22840" extrusionOk="0">
                        <a:moveTo>
                          <a:pt x="29832" y="62"/>
                        </a:moveTo>
                        <a:cubicBezTo>
                          <a:pt x="30579" y="123"/>
                          <a:pt x="31127" y="778"/>
                          <a:pt x="31066" y="1525"/>
                        </a:cubicBezTo>
                        <a:lnTo>
                          <a:pt x="29695" y="21225"/>
                        </a:lnTo>
                        <a:cubicBezTo>
                          <a:pt x="29634" y="22063"/>
                          <a:pt x="28949" y="22687"/>
                          <a:pt x="28111" y="22702"/>
                        </a:cubicBezTo>
                        <a:lnTo>
                          <a:pt x="1356" y="22702"/>
                        </a:lnTo>
                        <a:cubicBezTo>
                          <a:pt x="625" y="22657"/>
                          <a:pt x="61" y="21986"/>
                          <a:pt x="122" y="21240"/>
                        </a:cubicBezTo>
                        <a:lnTo>
                          <a:pt x="1494" y="1570"/>
                        </a:lnTo>
                        <a:cubicBezTo>
                          <a:pt x="1554" y="732"/>
                          <a:pt x="2240" y="92"/>
                          <a:pt x="3078" y="77"/>
                        </a:cubicBezTo>
                        <a:lnTo>
                          <a:pt x="29695" y="62"/>
                        </a:lnTo>
                        <a:close/>
                        <a:moveTo>
                          <a:pt x="3048" y="1"/>
                        </a:moveTo>
                        <a:cubicBezTo>
                          <a:pt x="2179" y="1"/>
                          <a:pt x="1448" y="687"/>
                          <a:pt x="1372" y="1570"/>
                        </a:cubicBezTo>
                        <a:lnTo>
                          <a:pt x="0" y="21255"/>
                        </a:lnTo>
                        <a:lnTo>
                          <a:pt x="0" y="21392"/>
                        </a:lnTo>
                        <a:cubicBezTo>
                          <a:pt x="31" y="22205"/>
                          <a:pt x="686" y="22840"/>
                          <a:pt x="1466" y="22840"/>
                        </a:cubicBezTo>
                        <a:cubicBezTo>
                          <a:pt x="1475" y="22840"/>
                          <a:pt x="1484" y="22840"/>
                          <a:pt x="1494" y="22840"/>
                        </a:cubicBezTo>
                        <a:lnTo>
                          <a:pt x="28111" y="22840"/>
                        </a:lnTo>
                        <a:cubicBezTo>
                          <a:pt x="29010" y="22824"/>
                          <a:pt x="29741" y="22139"/>
                          <a:pt x="29802" y="21255"/>
                        </a:cubicBezTo>
                        <a:lnTo>
                          <a:pt x="31143" y="1585"/>
                        </a:lnTo>
                        <a:lnTo>
                          <a:pt x="31143" y="1448"/>
                        </a:lnTo>
                        <a:cubicBezTo>
                          <a:pt x="31143" y="641"/>
                          <a:pt x="30487" y="1"/>
                          <a:pt x="296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1" name="Google Shape;481;p39"/>
                <p:cNvGrpSpPr/>
                <p:nvPr/>
              </p:nvGrpSpPr>
              <p:grpSpPr>
                <a:xfrm>
                  <a:off x="3173348" y="2422619"/>
                  <a:ext cx="1832191" cy="787018"/>
                  <a:chOff x="3173348" y="2422619"/>
                  <a:chExt cx="1832191" cy="787018"/>
                </a:xfrm>
              </p:grpSpPr>
              <p:sp>
                <p:nvSpPr>
                  <p:cNvPr id="482" name="Google Shape;482;p39"/>
                  <p:cNvSpPr/>
                  <p:nvPr/>
                </p:nvSpPr>
                <p:spPr>
                  <a:xfrm>
                    <a:off x="3173348" y="2460666"/>
                    <a:ext cx="272874" cy="324005"/>
                  </a:xfrm>
                  <a:custGeom>
                    <a:avLst/>
                    <a:gdLst/>
                    <a:ahLst/>
                    <a:cxnLst/>
                    <a:rect l="l" t="t" r="r" b="b"/>
                    <a:pathLst>
                      <a:path w="3170" h="3764" extrusionOk="0">
                        <a:moveTo>
                          <a:pt x="3123" y="0"/>
                        </a:moveTo>
                        <a:cubicBezTo>
                          <a:pt x="2941" y="92"/>
                          <a:pt x="2788" y="183"/>
                          <a:pt x="2636" y="275"/>
                        </a:cubicBezTo>
                        <a:lnTo>
                          <a:pt x="2712" y="397"/>
                        </a:lnTo>
                        <a:lnTo>
                          <a:pt x="3169" y="107"/>
                        </a:lnTo>
                        <a:lnTo>
                          <a:pt x="3123" y="0"/>
                        </a:lnTo>
                        <a:close/>
                        <a:moveTo>
                          <a:pt x="2209" y="625"/>
                        </a:moveTo>
                        <a:cubicBezTo>
                          <a:pt x="2072" y="732"/>
                          <a:pt x="1920" y="854"/>
                          <a:pt x="1783" y="991"/>
                        </a:cubicBezTo>
                        <a:lnTo>
                          <a:pt x="1874" y="1082"/>
                        </a:lnTo>
                        <a:cubicBezTo>
                          <a:pt x="2011" y="945"/>
                          <a:pt x="2148" y="838"/>
                          <a:pt x="2286" y="717"/>
                        </a:cubicBezTo>
                        <a:lnTo>
                          <a:pt x="2209" y="625"/>
                        </a:lnTo>
                        <a:close/>
                        <a:moveTo>
                          <a:pt x="1402" y="1387"/>
                        </a:moveTo>
                        <a:cubicBezTo>
                          <a:pt x="1265" y="1509"/>
                          <a:pt x="1158" y="1646"/>
                          <a:pt x="1036" y="1798"/>
                        </a:cubicBezTo>
                        <a:lnTo>
                          <a:pt x="1143" y="1874"/>
                        </a:lnTo>
                        <a:cubicBezTo>
                          <a:pt x="1249" y="1722"/>
                          <a:pt x="1387" y="1600"/>
                          <a:pt x="1493" y="1463"/>
                        </a:cubicBezTo>
                        <a:lnTo>
                          <a:pt x="1402" y="1387"/>
                        </a:lnTo>
                        <a:close/>
                        <a:moveTo>
                          <a:pt x="716" y="2240"/>
                        </a:moveTo>
                        <a:cubicBezTo>
                          <a:pt x="625" y="2392"/>
                          <a:pt x="533" y="2560"/>
                          <a:pt x="427" y="2712"/>
                        </a:cubicBezTo>
                        <a:lnTo>
                          <a:pt x="549" y="2773"/>
                        </a:lnTo>
                        <a:cubicBezTo>
                          <a:pt x="625" y="2621"/>
                          <a:pt x="716" y="2469"/>
                          <a:pt x="838" y="2316"/>
                        </a:cubicBezTo>
                        <a:lnTo>
                          <a:pt x="716" y="2240"/>
                        </a:lnTo>
                        <a:close/>
                        <a:moveTo>
                          <a:pt x="183" y="3200"/>
                        </a:moveTo>
                        <a:cubicBezTo>
                          <a:pt x="107" y="3368"/>
                          <a:pt x="46" y="3550"/>
                          <a:pt x="0" y="3733"/>
                        </a:cubicBezTo>
                        <a:lnTo>
                          <a:pt x="122" y="3764"/>
                        </a:lnTo>
                        <a:lnTo>
                          <a:pt x="305" y="3246"/>
                        </a:lnTo>
                        <a:lnTo>
                          <a:pt x="183" y="320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9"/>
                  <p:cNvSpPr/>
                  <p:nvPr/>
                </p:nvSpPr>
                <p:spPr>
                  <a:xfrm>
                    <a:off x="3488052" y="2435703"/>
                    <a:ext cx="22381" cy="18507"/>
                  </a:xfrm>
                  <a:custGeom>
                    <a:avLst/>
                    <a:gdLst/>
                    <a:ahLst/>
                    <a:cxnLst/>
                    <a:rect l="l" t="t" r="r" b="b"/>
                    <a:pathLst>
                      <a:path w="260" h="215" extrusionOk="0">
                        <a:moveTo>
                          <a:pt x="245" y="1"/>
                        </a:moveTo>
                        <a:cubicBezTo>
                          <a:pt x="168" y="16"/>
                          <a:pt x="77" y="62"/>
                          <a:pt x="1" y="77"/>
                        </a:cubicBezTo>
                        <a:lnTo>
                          <a:pt x="31" y="214"/>
                        </a:lnTo>
                        <a:cubicBezTo>
                          <a:pt x="107" y="184"/>
                          <a:pt x="184" y="169"/>
                          <a:pt x="260" y="138"/>
                        </a:cubicBez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39"/>
                  <p:cNvSpPr/>
                  <p:nvPr/>
                </p:nvSpPr>
                <p:spPr>
                  <a:xfrm>
                    <a:off x="4991074" y="2736118"/>
                    <a:ext cx="14461" cy="22381"/>
                  </a:xfrm>
                  <a:custGeom>
                    <a:avLst/>
                    <a:gdLst/>
                    <a:ahLst/>
                    <a:cxnLst/>
                    <a:rect l="l" t="t" r="r" b="b"/>
                    <a:pathLst>
                      <a:path w="168" h="260" extrusionOk="0">
                        <a:moveTo>
                          <a:pt x="137" y="0"/>
                        </a:moveTo>
                        <a:lnTo>
                          <a:pt x="0" y="15"/>
                        </a:lnTo>
                        <a:cubicBezTo>
                          <a:pt x="15" y="91"/>
                          <a:pt x="31" y="183"/>
                          <a:pt x="31" y="259"/>
                        </a:cubicBezTo>
                        <a:lnTo>
                          <a:pt x="168" y="244"/>
                        </a:lnTo>
                        <a:cubicBezTo>
                          <a:pt x="152" y="168"/>
                          <a:pt x="152" y="76"/>
                          <a:pt x="1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9"/>
                  <p:cNvSpPr/>
                  <p:nvPr/>
                </p:nvSpPr>
                <p:spPr>
                  <a:xfrm>
                    <a:off x="4775963" y="2799042"/>
                    <a:ext cx="229575" cy="383056"/>
                  </a:xfrm>
                  <a:custGeom>
                    <a:avLst/>
                    <a:gdLst/>
                    <a:ahLst/>
                    <a:cxnLst/>
                    <a:rect l="l" t="t" r="r" b="b"/>
                    <a:pathLst>
                      <a:path w="2667" h="4450" extrusionOk="0">
                        <a:moveTo>
                          <a:pt x="2530" y="0"/>
                        </a:moveTo>
                        <a:cubicBezTo>
                          <a:pt x="2530" y="183"/>
                          <a:pt x="2514" y="336"/>
                          <a:pt x="2499" y="488"/>
                        </a:cubicBezTo>
                        <a:lnTo>
                          <a:pt x="2636" y="503"/>
                        </a:lnTo>
                        <a:cubicBezTo>
                          <a:pt x="2651" y="336"/>
                          <a:pt x="2667" y="153"/>
                          <a:pt x="2667" y="0"/>
                        </a:cubicBezTo>
                        <a:close/>
                        <a:moveTo>
                          <a:pt x="2408" y="945"/>
                        </a:moveTo>
                        <a:cubicBezTo>
                          <a:pt x="2362" y="1097"/>
                          <a:pt x="2332" y="1250"/>
                          <a:pt x="2271" y="1402"/>
                        </a:cubicBezTo>
                        <a:lnTo>
                          <a:pt x="2408" y="1432"/>
                        </a:lnTo>
                        <a:cubicBezTo>
                          <a:pt x="2453" y="1280"/>
                          <a:pt x="2499" y="1128"/>
                          <a:pt x="2530" y="960"/>
                        </a:cubicBezTo>
                        <a:lnTo>
                          <a:pt x="2408" y="945"/>
                        </a:lnTo>
                        <a:close/>
                        <a:moveTo>
                          <a:pt x="2133" y="1829"/>
                        </a:moveTo>
                        <a:cubicBezTo>
                          <a:pt x="2057" y="1981"/>
                          <a:pt x="1996" y="2133"/>
                          <a:pt x="1920" y="2270"/>
                        </a:cubicBezTo>
                        <a:lnTo>
                          <a:pt x="2042" y="2331"/>
                        </a:lnTo>
                        <a:cubicBezTo>
                          <a:pt x="2118" y="2194"/>
                          <a:pt x="2179" y="2042"/>
                          <a:pt x="2255" y="1890"/>
                        </a:cubicBezTo>
                        <a:lnTo>
                          <a:pt x="2133" y="1829"/>
                        </a:lnTo>
                        <a:close/>
                        <a:moveTo>
                          <a:pt x="1676" y="2697"/>
                        </a:moveTo>
                        <a:cubicBezTo>
                          <a:pt x="1600" y="2819"/>
                          <a:pt x="1509" y="2941"/>
                          <a:pt x="1417" y="3078"/>
                        </a:cubicBezTo>
                        <a:lnTo>
                          <a:pt x="1509" y="3154"/>
                        </a:lnTo>
                        <a:cubicBezTo>
                          <a:pt x="1615" y="3017"/>
                          <a:pt x="1692" y="2880"/>
                          <a:pt x="1798" y="2773"/>
                        </a:cubicBezTo>
                        <a:lnTo>
                          <a:pt x="1676" y="2697"/>
                        </a:lnTo>
                        <a:close/>
                        <a:moveTo>
                          <a:pt x="1128" y="3428"/>
                        </a:moveTo>
                        <a:cubicBezTo>
                          <a:pt x="1006" y="3550"/>
                          <a:pt x="899" y="3657"/>
                          <a:pt x="777" y="3764"/>
                        </a:cubicBezTo>
                        <a:lnTo>
                          <a:pt x="854" y="3855"/>
                        </a:lnTo>
                        <a:cubicBezTo>
                          <a:pt x="976" y="3764"/>
                          <a:pt x="1082" y="3642"/>
                          <a:pt x="1219" y="3535"/>
                        </a:cubicBezTo>
                        <a:lnTo>
                          <a:pt x="1128" y="3428"/>
                        </a:lnTo>
                        <a:close/>
                        <a:moveTo>
                          <a:pt x="397" y="4068"/>
                        </a:moveTo>
                        <a:cubicBezTo>
                          <a:pt x="259" y="4160"/>
                          <a:pt x="138" y="4251"/>
                          <a:pt x="0" y="4327"/>
                        </a:cubicBezTo>
                        <a:lnTo>
                          <a:pt x="61" y="4449"/>
                        </a:lnTo>
                        <a:cubicBezTo>
                          <a:pt x="214" y="4343"/>
                          <a:pt x="351" y="4266"/>
                          <a:pt x="473" y="4160"/>
                        </a:cubicBezTo>
                        <a:lnTo>
                          <a:pt x="397" y="4068"/>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9"/>
                  <p:cNvSpPr/>
                  <p:nvPr/>
                </p:nvSpPr>
                <p:spPr>
                  <a:xfrm>
                    <a:off x="4720873" y="3191131"/>
                    <a:ext cx="23672" cy="18507"/>
                  </a:xfrm>
                  <a:custGeom>
                    <a:avLst/>
                    <a:gdLst/>
                    <a:ahLst/>
                    <a:cxnLst/>
                    <a:rect l="l" t="t" r="r" b="b"/>
                    <a:pathLst>
                      <a:path w="275" h="215" extrusionOk="0">
                        <a:moveTo>
                          <a:pt x="229" y="1"/>
                        </a:moveTo>
                        <a:cubicBezTo>
                          <a:pt x="153" y="16"/>
                          <a:pt x="77" y="62"/>
                          <a:pt x="1" y="92"/>
                        </a:cubicBezTo>
                        <a:lnTo>
                          <a:pt x="46" y="214"/>
                        </a:lnTo>
                        <a:cubicBezTo>
                          <a:pt x="122" y="199"/>
                          <a:pt x="199" y="153"/>
                          <a:pt x="275" y="123"/>
                        </a:cubicBezTo>
                        <a:lnTo>
                          <a:pt x="2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9"/>
                  <p:cNvSpPr/>
                  <p:nvPr/>
                </p:nvSpPr>
                <p:spPr>
                  <a:xfrm>
                    <a:off x="4097920" y="2422619"/>
                    <a:ext cx="22381" cy="15839"/>
                  </a:xfrm>
                  <a:custGeom>
                    <a:avLst/>
                    <a:gdLst/>
                    <a:ahLst/>
                    <a:cxnLst/>
                    <a:rect l="l" t="t" r="r" b="b"/>
                    <a:pathLst>
                      <a:path w="260" h="184" extrusionOk="0">
                        <a:moveTo>
                          <a:pt x="16" y="1"/>
                        </a:moveTo>
                        <a:lnTo>
                          <a:pt x="0" y="138"/>
                        </a:lnTo>
                        <a:cubicBezTo>
                          <a:pt x="77" y="153"/>
                          <a:pt x="168" y="168"/>
                          <a:pt x="244" y="183"/>
                        </a:cubicBezTo>
                        <a:lnTo>
                          <a:pt x="259" y="62"/>
                        </a:lnTo>
                        <a:cubicBezTo>
                          <a:pt x="183" y="31"/>
                          <a:pt x="92" y="16"/>
                          <a:pt x="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39"/>
                  <p:cNvSpPr/>
                  <p:nvPr/>
                </p:nvSpPr>
                <p:spPr>
                  <a:xfrm>
                    <a:off x="4163512" y="2443623"/>
                    <a:ext cx="291209" cy="490570"/>
                  </a:xfrm>
                  <a:custGeom>
                    <a:avLst/>
                    <a:gdLst/>
                    <a:ahLst/>
                    <a:cxnLst/>
                    <a:rect l="l" t="t" r="r" b="b"/>
                    <a:pathLst>
                      <a:path w="3383" h="5699" extrusionOk="0">
                        <a:moveTo>
                          <a:pt x="46" y="0"/>
                        </a:moveTo>
                        <a:lnTo>
                          <a:pt x="0" y="122"/>
                        </a:lnTo>
                        <a:cubicBezTo>
                          <a:pt x="153" y="168"/>
                          <a:pt x="290" y="244"/>
                          <a:pt x="457" y="351"/>
                        </a:cubicBezTo>
                        <a:lnTo>
                          <a:pt x="534" y="244"/>
                        </a:lnTo>
                        <a:cubicBezTo>
                          <a:pt x="381" y="153"/>
                          <a:pt x="229" y="77"/>
                          <a:pt x="46" y="0"/>
                        </a:cubicBezTo>
                        <a:close/>
                        <a:moveTo>
                          <a:pt x="945" y="549"/>
                        </a:moveTo>
                        <a:lnTo>
                          <a:pt x="869" y="656"/>
                        </a:lnTo>
                        <a:lnTo>
                          <a:pt x="1265" y="991"/>
                        </a:lnTo>
                        <a:lnTo>
                          <a:pt x="1341" y="899"/>
                        </a:lnTo>
                        <a:lnTo>
                          <a:pt x="945" y="549"/>
                        </a:lnTo>
                        <a:close/>
                        <a:moveTo>
                          <a:pt x="1722" y="1280"/>
                        </a:moveTo>
                        <a:lnTo>
                          <a:pt x="1631" y="1356"/>
                        </a:lnTo>
                        <a:cubicBezTo>
                          <a:pt x="1752" y="1494"/>
                          <a:pt x="1859" y="1646"/>
                          <a:pt x="1950" y="1768"/>
                        </a:cubicBezTo>
                        <a:lnTo>
                          <a:pt x="2057" y="1692"/>
                        </a:lnTo>
                        <a:cubicBezTo>
                          <a:pt x="1950" y="1539"/>
                          <a:pt x="1844" y="1417"/>
                          <a:pt x="1722" y="1280"/>
                        </a:cubicBezTo>
                        <a:close/>
                        <a:moveTo>
                          <a:pt x="2377" y="2133"/>
                        </a:moveTo>
                        <a:lnTo>
                          <a:pt x="2255" y="2210"/>
                        </a:lnTo>
                        <a:cubicBezTo>
                          <a:pt x="2331" y="2362"/>
                          <a:pt x="2438" y="2514"/>
                          <a:pt x="2514" y="2667"/>
                        </a:cubicBezTo>
                        <a:lnTo>
                          <a:pt x="2636" y="2590"/>
                        </a:lnTo>
                        <a:cubicBezTo>
                          <a:pt x="2560" y="2438"/>
                          <a:pt x="2468" y="2286"/>
                          <a:pt x="2377" y="2133"/>
                        </a:cubicBezTo>
                        <a:close/>
                        <a:moveTo>
                          <a:pt x="2849" y="3093"/>
                        </a:moveTo>
                        <a:lnTo>
                          <a:pt x="2743" y="3139"/>
                        </a:lnTo>
                        <a:cubicBezTo>
                          <a:pt x="2819" y="3322"/>
                          <a:pt x="2865" y="3474"/>
                          <a:pt x="2926" y="3642"/>
                        </a:cubicBezTo>
                        <a:lnTo>
                          <a:pt x="3047" y="3581"/>
                        </a:lnTo>
                        <a:cubicBezTo>
                          <a:pt x="2986" y="3413"/>
                          <a:pt x="2926" y="3261"/>
                          <a:pt x="2849" y="3093"/>
                        </a:cubicBezTo>
                        <a:close/>
                        <a:moveTo>
                          <a:pt x="3200" y="4099"/>
                        </a:moveTo>
                        <a:lnTo>
                          <a:pt x="3063" y="4129"/>
                        </a:lnTo>
                        <a:cubicBezTo>
                          <a:pt x="3124" y="4297"/>
                          <a:pt x="3139" y="4480"/>
                          <a:pt x="3169" y="4647"/>
                        </a:cubicBezTo>
                        <a:lnTo>
                          <a:pt x="3306" y="4617"/>
                        </a:lnTo>
                        <a:lnTo>
                          <a:pt x="3200" y="4099"/>
                        </a:lnTo>
                        <a:close/>
                        <a:moveTo>
                          <a:pt x="3230" y="5165"/>
                        </a:moveTo>
                        <a:cubicBezTo>
                          <a:pt x="3246" y="5272"/>
                          <a:pt x="3246" y="5379"/>
                          <a:pt x="3246" y="5470"/>
                        </a:cubicBezTo>
                        <a:lnTo>
                          <a:pt x="3246" y="5699"/>
                        </a:lnTo>
                        <a:lnTo>
                          <a:pt x="3383" y="5699"/>
                        </a:lnTo>
                        <a:lnTo>
                          <a:pt x="3383" y="5470"/>
                        </a:lnTo>
                        <a:cubicBezTo>
                          <a:pt x="3383" y="5379"/>
                          <a:pt x="3367" y="5257"/>
                          <a:pt x="3367" y="516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39"/>
                  <p:cNvSpPr/>
                  <p:nvPr/>
                </p:nvSpPr>
                <p:spPr>
                  <a:xfrm>
                    <a:off x="4432337" y="2976106"/>
                    <a:ext cx="15839" cy="24963"/>
                  </a:xfrm>
                  <a:custGeom>
                    <a:avLst/>
                    <a:gdLst/>
                    <a:ahLst/>
                    <a:cxnLst/>
                    <a:rect l="l" t="t" r="r" b="b"/>
                    <a:pathLst>
                      <a:path w="184" h="290" extrusionOk="0">
                        <a:moveTo>
                          <a:pt x="46" y="0"/>
                        </a:moveTo>
                        <a:cubicBezTo>
                          <a:pt x="31" y="92"/>
                          <a:pt x="16" y="183"/>
                          <a:pt x="1" y="259"/>
                        </a:cubicBezTo>
                        <a:lnTo>
                          <a:pt x="107" y="290"/>
                        </a:lnTo>
                        <a:cubicBezTo>
                          <a:pt x="153" y="213"/>
                          <a:pt x="168" y="137"/>
                          <a:pt x="183" y="15"/>
                        </a:cubicBezTo>
                        <a:lnTo>
                          <a:pt x="4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0" name="Google Shape;490;p39"/>
                <p:cNvGrpSpPr/>
                <p:nvPr/>
              </p:nvGrpSpPr>
              <p:grpSpPr>
                <a:xfrm>
                  <a:off x="3000157" y="1909848"/>
                  <a:ext cx="1841489" cy="338465"/>
                  <a:chOff x="3000157" y="1909848"/>
                  <a:chExt cx="1841489" cy="338465"/>
                </a:xfrm>
              </p:grpSpPr>
              <p:sp>
                <p:nvSpPr>
                  <p:cNvPr id="491" name="Google Shape;491;p39"/>
                  <p:cNvSpPr/>
                  <p:nvPr/>
                </p:nvSpPr>
                <p:spPr>
                  <a:xfrm>
                    <a:off x="3000157" y="2018652"/>
                    <a:ext cx="426354" cy="229661"/>
                  </a:xfrm>
                  <a:custGeom>
                    <a:avLst/>
                    <a:gdLst/>
                    <a:ahLst/>
                    <a:cxnLst/>
                    <a:rect l="l" t="t" r="r" b="b"/>
                    <a:pathLst>
                      <a:path w="4953" h="2668" extrusionOk="0">
                        <a:moveTo>
                          <a:pt x="2500" y="1"/>
                        </a:moveTo>
                        <a:cubicBezTo>
                          <a:pt x="1982" y="1"/>
                          <a:pt x="1525" y="351"/>
                          <a:pt x="1387" y="839"/>
                        </a:cubicBezTo>
                        <a:cubicBezTo>
                          <a:pt x="900" y="885"/>
                          <a:pt x="519" y="1266"/>
                          <a:pt x="473" y="1753"/>
                        </a:cubicBezTo>
                        <a:lnTo>
                          <a:pt x="473" y="1829"/>
                        </a:lnTo>
                        <a:cubicBezTo>
                          <a:pt x="245" y="1829"/>
                          <a:pt x="47" y="2027"/>
                          <a:pt x="16" y="2256"/>
                        </a:cubicBezTo>
                        <a:cubicBezTo>
                          <a:pt x="1" y="2469"/>
                          <a:pt x="153" y="2652"/>
                          <a:pt x="382" y="2667"/>
                        </a:cubicBezTo>
                        <a:lnTo>
                          <a:pt x="4252" y="2667"/>
                        </a:lnTo>
                        <a:cubicBezTo>
                          <a:pt x="4617" y="2667"/>
                          <a:pt x="4922" y="2393"/>
                          <a:pt x="4937" y="2027"/>
                        </a:cubicBezTo>
                        <a:cubicBezTo>
                          <a:pt x="4953" y="1753"/>
                          <a:pt x="4800" y="1509"/>
                          <a:pt x="4557" y="1418"/>
                        </a:cubicBezTo>
                        <a:cubicBezTo>
                          <a:pt x="4587" y="976"/>
                          <a:pt x="4252" y="580"/>
                          <a:pt x="3810" y="534"/>
                        </a:cubicBezTo>
                        <a:lnTo>
                          <a:pt x="3734" y="534"/>
                        </a:lnTo>
                        <a:cubicBezTo>
                          <a:pt x="3627" y="534"/>
                          <a:pt x="3505" y="565"/>
                          <a:pt x="3399" y="595"/>
                        </a:cubicBezTo>
                        <a:cubicBezTo>
                          <a:pt x="3246" y="260"/>
                          <a:pt x="2896" y="1"/>
                          <a:pt x="2500" y="1"/>
                        </a:cubicBezTo>
                        <a:close/>
                      </a:path>
                    </a:pathLst>
                  </a:custGeom>
                  <a:solidFill>
                    <a:srgbClr val="FE8D00">
                      <a:alpha val="3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39"/>
                  <p:cNvSpPr/>
                  <p:nvPr/>
                </p:nvSpPr>
                <p:spPr>
                  <a:xfrm>
                    <a:off x="4467715" y="2034404"/>
                    <a:ext cx="373932" cy="198156"/>
                  </a:xfrm>
                  <a:custGeom>
                    <a:avLst/>
                    <a:gdLst/>
                    <a:ahLst/>
                    <a:cxnLst/>
                    <a:rect l="l" t="t" r="r" b="b"/>
                    <a:pathLst>
                      <a:path w="4344" h="2302" extrusionOk="0">
                        <a:moveTo>
                          <a:pt x="2195" y="1"/>
                        </a:moveTo>
                        <a:cubicBezTo>
                          <a:pt x="1738" y="1"/>
                          <a:pt x="1357" y="306"/>
                          <a:pt x="1220" y="717"/>
                        </a:cubicBezTo>
                        <a:cubicBezTo>
                          <a:pt x="808" y="763"/>
                          <a:pt x="458" y="1083"/>
                          <a:pt x="428" y="1524"/>
                        </a:cubicBezTo>
                        <a:lnTo>
                          <a:pt x="428" y="1570"/>
                        </a:lnTo>
                        <a:cubicBezTo>
                          <a:pt x="214" y="1570"/>
                          <a:pt x="47" y="1753"/>
                          <a:pt x="16" y="1936"/>
                        </a:cubicBezTo>
                        <a:cubicBezTo>
                          <a:pt x="1" y="2134"/>
                          <a:pt x="138" y="2301"/>
                          <a:pt x="321" y="2301"/>
                        </a:cubicBezTo>
                        <a:lnTo>
                          <a:pt x="3719" y="2301"/>
                        </a:lnTo>
                        <a:cubicBezTo>
                          <a:pt x="4039" y="2301"/>
                          <a:pt x="4282" y="2058"/>
                          <a:pt x="4328" y="1722"/>
                        </a:cubicBezTo>
                        <a:cubicBezTo>
                          <a:pt x="4343" y="1494"/>
                          <a:pt x="4206" y="1296"/>
                          <a:pt x="3978" y="1189"/>
                        </a:cubicBezTo>
                        <a:cubicBezTo>
                          <a:pt x="4023" y="808"/>
                          <a:pt x="3719" y="473"/>
                          <a:pt x="3338" y="427"/>
                        </a:cubicBezTo>
                        <a:lnTo>
                          <a:pt x="3261" y="427"/>
                        </a:lnTo>
                        <a:cubicBezTo>
                          <a:pt x="3170" y="427"/>
                          <a:pt x="3063" y="458"/>
                          <a:pt x="2972" y="488"/>
                        </a:cubicBezTo>
                        <a:cubicBezTo>
                          <a:pt x="2865" y="199"/>
                          <a:pt x="2530" y="1"/>
                          <a:pt x="2195" y="1"/>
                        </a:cubicBezTo>
                        <a:close/>
                      </a:path>
                    </a:pathLst>
                  </a:custGeom>
                  <a:solidFill>
                    <a:srgbClr val="FE8D00">
                      <a:alpha val="3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39"/>
                  <p:cNvSpPr/>
                  <p:nvPr/>
                </p:nvSpPr>
                <p:spPr>
                  <a:xfrm>
                    <a:off x="4036288" y="1909848"/>
                    <a:ext cx="279416" cy="149607"/>
                  </a:xfrm>
                  <a:custGeom>
                    <a:avLst/>
                    <a:gdLst/>
                    <a:ahLst/>
                    <a:cxnLst/>
                    <a:rect l="l" t="t" r="r" b="b"/>
                    <a:pathLst>
                      <a:path w="3246" h="1738" extrusionOk="0">
                        <a:moveTo>
                          <a:pt x="1813" y="0"/>
                        </a:moveTo>
                        <a:cubicBezTo>
                          <a:pt x="1524" y="0"/>
                          <a:pt x="1280" y="153"/>
                          <a:pt x="1143" y="397"/>
                        </a:cubicBezTo>
                        <a:cubicBezTo>
                          <a:pt x="1067" y="351"/>
                          <a:pt x="1021" y="351"/>
                          <a:pt x="945" y="351"/>
                        </a:cubicBezTo>
                        <a:cubicBezTo>
                          <a:pt x="610" y="351"/>
                          <a:pt x="351" y="595"/>
                          <a:pt x="305" y="930"/>
                        </a:cubicBezTo>
                        <a:cubicBezTo>
                          <a:pt x="137" y="975"/>
                          <a:pt x="31" y="1128"/>
                          <a:pt x="0" y="1326"/>
                        </a:cubicBezTo>
                        <a:lnTo>
                          <a:pt x="0" y="1356"/>
                        </a:lnTo>
                        <a:cubicBezTo>
                          <a:pt x="0" y="1570"/>
                          <a:pt x="183" y="1737"/>
                          <a:pt x="412" y="1737"/>
                        </a:cubicBezTo>
                        <a:lnTo>
                          <a:pt x="2941" y="1737"/>
                        </a:lnTo>
                        <a:cubicBezTo>
                          <a:pt x="3093" y="1737"/>
                          <a:pt x="3230" y="1631"/>
                          <a:pt x="3246" y="1463"/>
                        </a:cubicBezTo>
                        <a:lnTo>
                          <a:pt x="3246" y="1417"/>
                        </a:lnTo>
                        <a:cubicBezTo>
                          <a:pt x="3246" y="1280"/>
                          <a:pt x="3124" y="1174"/>
                          <a:pt x="3002" y="1174"/>
                        </a:cubicBezTo>
                        <a:lnTo>
                          <a:pt x="3002" y="1128"/>
                        </a:lnTo>
                        <a:lnTo>
                          <a:pt x="3002" y="1113"/>
                        </a:lnTo>
                        <a:cubicBezTo>
                          <a:pt x="3017" y="808"/>
                          <a:pt x="2773" y="549"/>
                          <a:pt x="2453" y="534"/>
                        </a:cubicBezTo>
                        <a:cubicBezTo>
                          <a:pt x="2408" y="229"/>
                          <a:pt x="2133" y="0"/>
                          <a:pt x="1813" y="0"/>
                        </a:cubicBezTo>
                        <a:close/>
                      </a:path>
                    </a:pathLst>
                  </a:custGeom>
                  <a:solidFill>
                    <a:srgbClr val="FE8D00">
                      <a:alpha val="3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94" name="Google Shape;494;p39"/>
              <p:cNvGrpSpPr/>
              <p:nvPr/>
            </p:nvGrpSpPr>
            <p:grpSpPr>
              <a:xfrm>
                <a:off x="4189680" y="3062959"/>
                <a:ext cx="456568" cy="410602"/>
                <a:chOff x="4189680" y="3062959"/>
                <a:chExt cx="456568" cy="410602"/>
              </a:xfrm>
            </p:grpSpPr>
            <p:sp>
              <p:nvSpPr>
                <p:cNvPr id="495" name="Google Shape;495;p39"/>
                <p:cNvSpPr/>
                <p:nvPr/>
              </p:nvSpPr>
              <p:spPr>
                <a:xfrm>
                  <a:off x="4189680" y="3062959"/>
                  <a:ext cx="456568" cy="410602"/>
                </a:xfrm>
                <a:custGeom>
                  <a:avLst/>
                  <a:gdLst/>
                  <a:ahLst/>
                  <a:cxnLst/>
                  <a:rect l="l" t="t" r="r" b="b"/>
                  <a:pathLst>
                    <a:path w="5304" h="4770" extrusionOk="0">
                      <a:moveTo>
                        <a:pt x="2825" y="0"/>
                      </a:moveTo>
                      <a:cubicBezTo>
                        <a:pt x="2199" y="0"/>
                        <a:pt x="1559" y="244"/>
                        <a:pt x="1067" y="728"/>
                      </a:cubicBezTo>
                      <a:cubicBezTo>
                        <a:pt x="77" y="1688"/>
                        <a:pt x="1" y="3181"/>
                        <a:pt x="885" y="4095"/>
                      </a:cubicBezTo>
                      <a:cubicBezTo>
                        <a:pt x="1319" y="4545"/>
                        <a:pt x="1909" y="4770"/>
                        <a:pt x="2511" y="4770"/>
                      </a:cubicBezTo>
                      <a:cubicBezTo>
                        <a:pt x="3134" y="4770"/>
                        <a:pt x="3771" y="4530"/>
                        <a:pt x="4267" y="4049"/>
                      </a:cubicBezTo>
                      <a:cubicBezTo>
                        <a:pt x="5227" y="3090"/>
                        <a:pt x="5303" y="1581"/>
                        <a:pt x="4435" y="667"/>
                      </a:cubicBezTo>
                      <a:cubicBezTo>
                        <a:pt x="4004" y="221"/>
                        <a:pt x="3420" y="0"/>
                        <a:pt x="28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9"/>
                <p:cNvSpPr/>
                <p:nvPr/>
              </p:nvSpPr>
              <p:spPr>
                <a:xfrm>
                  <a:off x="4231687" y="3082327"/>
                  <a:ext cx="372554" cy="369972"/>
                </a:xfrm>
                <a:custGeom>
                  <a:avLst/>
                  <a:gdLst/>
                  <a:ahLst/>
                  <a:cxnLst/>
                  <a:rect l="l" t="t" r="r" b="b"/>
                  <a:pathLst>
                    <a:path w="4328" h="4298" extrusionOk="0">
                      <a:moveTo>
                        <a:pt x="2329" y="0"/>
                      </a:moveTo>
                      <a:cubicBezTo>
                        <a:pt x="2320" y="0"/>
                        <a:pt x="2310" y="0"/>
                        <a:pt x="2301" y="0"/>
                      </a:cubicBezTo>
                      <a:cubicBezTo>
                        <a:pt x="1113" y="31"/>
                        <a:pt x="122" y="960"/>
                        <a:pt x="16" y="2164"/>
                      </a:cubicBezTo>
                      <a:cubicBezTo>
                        <a:pt x="1" y="2499"/>
                        <a:pt x="61" y="2849"/>
                        <a:pt x="214" y="3169"/>
                      </a:cubicBezTo>
                      <a:cubicBezTo>
                        <a:pt x="543" y="3858"/>
                        <a:pt x="1241" y="4297"/>
                        <a:pt x="1989" y="4297"/>
                      </a:cubicBezTo>
                      <a:cubicBezTo>
                        <a:pt x="2001" y="4297"/>
                        <a:pt x="2014" y="4297"/>
                        <a:pt x="2027" y="4297"/>
                      </a:cubicBezTo>
                      <a:cubicBezTo>
                        <a:pt x="2819" y="4282"/>
                        <a:pt x="3566" y="3855"/>
                        <a:pt x="3977" y="3169"/>
                      </a:cubicBezTo>
                      <a:cubicBezTo>
                        <a:pt x="4175" y="2865"/>
                        <a:pt x="4282" y="2529"/>
                        <a:pt x="4312" y="2164"/>
                      </a:cubicBezTo>
                      <a:cubicBezTo>
                        <a:pt x="4328" y="2088"/>
                        <a:pt x="4328" y="2027"/>
                        <a:pt x="4312" y="1950"/>
                      </a:cubicBezTo>
                      <a:cubicBezTo>
                        <a:pt x="4282" y="878"/>
                        <a:pt x="3413" y="0"/>
                        <a:pt x="2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39"/>
                <p:cNvSpPr/>
                <p:nvPr/>
              </p:nvSpPr>
              <p:spPr>
                <a:xfrm>
                  <a:off x="4250022" y="3306562"/>
                  <a:ext cx="324091" cy="145647"/>
                </a:xfrm>
                <a:custGeom>
                  <a:avLst/>
                  <a:gdLst/>
                  <a:ahLst/>
                  <a:cxnLst/>
                  <a:rect l="l" t="t" r="r" b="b"/>
                  <a:pathLst>
                    <a:path w="3765" h="1692" extrusionOk="0">
                      <a:moveTo>
                        <a:pt x="1921" y="1"/>
                      </a:moveTo>
                      <a:cubicBezTo>
                        <a:pt x="1235" y="1"/>
                        <a:pt x="565" y="199"/>
                        <a:pt x="1" y="564"/>
                      </a:cubicBezTo>
                      <a:cubicBezTo>
                        <a:pt x="321" y="1250"/>
                        <a:pt x="1006" y="1692"/>
                        <a:pt x="1768" y="1692"/>
                      </a:cubicBezTo>
                      <a:lnTo>
                        <a:pt x="1814" y="1692"/>
                      </a:lnTo>
                      <a:cubicBezTo>
                        <a:pt x="2606" y="1677"/>
                        <a:pt x="3353" y="1250"/>
                        <a:pt x="3764" y="564"/>
                      </a:cubicBezTo>
                      <a:cubicBezTo>
                        <a:pt x="3231" y="199"/>
                        <a:pt x="2591" y="1"/>
                        <a:pt x="1936" y="1"/>
                      </a:cubicBezTo>
                      <a:close/>
                    </a:path>
                  </a:pathLst>
                </a:custGeom>
                <a:solidFill>
                  <a:srgbClr val="FE8D00">
                    <a:alpha val="54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39"/>
                <p:cNvSpPr/>
                <p:nvPr/>
              </p:nvSpPr>
              <p:spPr>
                <a:xfrm>
                  <a:off x="4341868" y="3122956"/>
                  <a:ext cx="163982" cy="164068"/>
                </a:xfrm>
                <a:custGeom>
                  <a:avLst/>
                  <a:gdLst/>
                  <a:ahLst/>
                  <a:cxnLst/>
                  <a:rect l="l" t="t" r="r" b="b"/>
                  <a:pathLst>
                    <a:path w="1905" h="1906" extrusionOk="0">
                      <a:moveTo>
                        <a:pt x="1021" y="1"/>
                      </a:moveTo>
                      <a:cubicBezTo>
                        <a:pt x="473" y="1"/>
                        <a:pt x="31" y="412"/>
                        <a:pt x="0" y="945"/>
                      </a:cubicBezTo>
                      <a:lnTo>
                        <a:pt x="0" y="1037"/>
                      </a:lnTo>
                      <a:cubicBezTo>
                        <a:pt x="0" y="1524"/>
                        <a:pt x="396" y="1905"/>
                        <a:pt x="869" y="1905"/>
                      </a:cubicBezTo>
                      <a:lnTo>
                        <a:pt x="884" y="1905"/>
                      </a:lnTo>
                      <a:cubicBezTo>
                        <a:pt x="1433" y="1905"/>
                        <a:pt x="1859" y="1478"/>
                        <a:pt x="1905" y="945"/>
                      </a:cubicBezTo>
                      <a:lnTo>
                        <a:pt x="1905" y="854"/>
                      </a:lnTo>
                      <a:cubicBezTo>
                        <a:pt x="1890" y="381"/>
                        <a:pt x="1509" y="1"/>
                        <a:pt x="1021" y="1"/>
                      </a:cubicBezTo>
                      <a:close/>
                    </a:path>
                  </a:pathLst>
                </a:custGeom>
                <a:solidFill>
                  <a:srgbClr val="FE8D00">
                    <a:alpha val="54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9" name="Google Shape;499;p39"/>
              <p:cNvGrpSpPr/>
              <p:nvPr/>
            </p:nvGrpSpPr>
            <p:grpSpPr>
              <a:xfrm>
                <a:off x="3540560" y="2820045"/>
                <a:ext cx="540410" cy="484028"/>
                <a:chOff x="3540560" y="2820045"/>
                <a:chExt cx="540410" cy="484028"/>
              </a:xfrm>
            </p:grpSpPr>
            <p:sp>
              <p:nvSpPr>
                <p:cNvPr id="500" name="Google Shape;500;p39"/>
                <p:cNvSpPr/>
                <p:nvPr/>
              </p:nvSpPr>
              <p:spPr>
                <a:xfrm>
                  <a:off x="3540560" y="2820045"/>
                  <a:ext cx="540410" cy="484028"/>
                </a:xfrm>
                <a:custGeom>
                  <a:avLst/>
                  <a:gdLst/>
                  <a:ahLst/>
                  <a:cxnLst/>
                  <a:rect l="l" t="t" r="r" b="b"/>
                  <a:pathLst>
                    <a:path w="6278" h="5623" extrusionOk="0">
                      <a:moveTo>
                        <a:pt x="3291" y="579"/>
                      </a:moveTo>
                      <a:cubicBezTo>
                        <a:pt x="3855" y="579"/>
                        <a:pt x="4388" y="792"/>
                        <a:pt x="4815" y="1204"/>
                      </a:cubicBezTo>
                      <a:cubicBezTo>
                        <a:pt x="5653" y="2072"/>
                        <a:pt x="5577" y="3489"/>
                        <a:pt x="4647" y="4388"/>
                      </a:cubicBezTo>
                      <a:cubicBezTo>
                        <a:pt x="4160" y="4845"/>
                        <a:pt x="3550" y="5074"/>
                        <a:pt x="2971" y="5074"/>
                      </a:cubicBezTo>
                      <a:cubicBezTo>
                        <a:pt x="2392" y="5074"/>
                        <a:pt x="1859" y="4860"/>
                        <a:pt x="1448" y="4449"/>
                      </a:cubicBezTo>
                      <a:cubicBezTo>
                        <a:pt x="610" y="3596"/>
                        <a:pt x="686" y="2164"/>
                        <a:pt x="1615" y="1265"/>
                      </a:cubicBezTo>
                      <a:cubicBezTo>
                        <a:pt x="2088" y="808"/>
                        <a:pt x="2697" y="579"/>
                        <a:pt x="3291" y="579"/>
                      </a:cubicBezTo>
                      <a:close/>
                      <a:moveTo>
                        <a:pt x="3322" y="0"/>
                      </a:moveTo>
                      <a:cubicBezTo>
                        <a:pt x="2590" y="0"/>
                        <a:pt x="1844" y="290"/>
                        <a:pt x="1250" y="869"/>
                      </a:cubicBezTo>
                      <a:cubicBezTo>
                        <a:pt x="92" y="1996"/>
                        <a:pt x="0" y="3763"/>
                        <a:pt x="1036" y="4845"/>
                      </a:cubicBezTo>
                      <a:cubicBezTo>
                        <a:pt x="1554" y="5378"/>
                        <a:pt x="2240" y="5622"/>
                        <a:pt x="2941" y="5622"/>
                      </a:cubicBezTo>
                      <a:cubicBezTo>
                        <a:pt x="3687" y="5622"/>
                        <a:pt x="4434" y="5348"/>
                        <a:pt x="5028" y="4769"/>
                      </a:cubicBezTo>
                      <a:cubicBezTo>
                        <a:pt x="6186" y="3641"/>
                        <a:pt x="6277" y="1874"/>
                        <a:pt x="5226" y="792"/>
                      </a:cubicBezTo>
                      <a:cubicBezTo>
                        <a:pt x="4723" y="274"/>
                        <a:pt x="4038" y="0"/>
                        <a:pt x="3322" y="0"/>
                      </a:cubicBezTo>
                      <a:close/>
                    </a:path>
                  </a:pathLst>
                </a:custGeom>
                <a:solidFill>
                  <a:srgbClr val="FE8D00">
                    <a:alpha val="3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39"/>
                <p:cNvSpPr/>
                <p:nvPr/>
              </p:nvSpPr>
              <p:spPr>
                <a:xfrm>
                  <a:off x="3591691" y="2868507"/>
                  <a:ext cx="435479" cy="387016"/>
                </a:xfrm>
                <a:custGeom>
                  <a:avLst/>
                  <a:gdLst/>
                  <a:ahLst/>
                  <a:cxnLst/>
                  <a:rect l="l" t="t" r="r" b="b"/>
                  <a:pathLst>
                    <a:path w="5059" h="4496" extrusionOk="0">
                      <a:moveTo>
                        <a:pt x="2667" y="565"/>
                      </a:moveTo>
                      <a:cubicBezTo>
                        <a:pt x="3093" y="565"/>
                        <a:pt x="3505" y="717"/>
                        <a:pt x="3809" y="1052"/>
                      </a:cubicBezTo>
                      <a:cubicBezTo>
                        <a:pt x="4449" y="1692"/>
                        <a:pt x="4388" y="2759"/>
                        <a:pt x="3687" y="3429"/>
                      </a:cubicBezTo>
                      <a:cubicBezTo>
                        <a:pt x="3322" y="3764"/>
                        <a:pt x="2865" y="3947"/>
                        <a:pt x="2423" y="3947"/>
                      </a:cubicBezTo>
                      <a:cubicBezTo>
                        <a:pt x="2012" y="3947"/>
                        <a:pt x="1585" y="3795"/>
                        <a:pt x="1280" y="3459"/>
                      </a:cubicBezTo>
                      <a:cubicBezTo>
                        <a:pt x="656" y="2819"/>
                        <a:pt x="716" y="1753"/>
                        <a:pt x="1417" y="1083"/>
                      </a:cubicBezTo>
                      <a:cubicBezTo>
                        <a:pt x="1783" y="747"/>
                        <a:pt x="2210" y="565"/>
                        <a:pt x="2667" y="565"/>
                      </a:cubicBezTo>
                      <a:close/>
                      <a:moveTo>
                        <a:pt x="2697" y="1"/>
                      </a:moveTo>
                      <a:cubicBezTo>
                        <a:pt x="2103" y="1"/>
                        <a:pt x="1494" y="229"/>
                        <a:pt x="1021" y="686"/>
                      </a:cubicBezTo>
                      <a:cubicBezTo>
                        <a:pt x="77" y="1570"/>
                        <a:pt x="0" y="3002"/>
                        <a:pt x="838" y="3856"/>
                      </a:cubicBezTo>
                      <a:cubicBezTo>
                        <a:pt x="1250" y="4282"/>
                        <a:pt x="1798" y="4495"/>
                        <a:pt x="2362" y="4495"/>
                      </a:cubicBezTo>
                      <a:cubicBezTo>
                        <a:pt x="2956" y="4495"/>
                        <a:pt x="3566" y="4267"/>
                        <a:pt x="4053" y="3810"/>
                      </a:cubicBezTo>
                      <a:cubicBezTo>
                        <a:pt x="4983" y="2911"/>
                        <a:pt x="5059" y="1479"/>
                        <a:pt x="4221" y="625"/>
                      </a:cubicBezTo>
                      <a:cubicBezTo>
                        <a:pt x="3794" y="199"/>
                        <a:pt x="3246" y="1"/>
                        <a:pt x="26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39"/>
                <p:cNvSpPr/>
                <p:nvPr/>
              </p:nvSpPr>
              <p:spPr>
                <a:xfrm>
                  <a:off x="3648073" y="2917056"/>
                  <a:ext cx="322714" cy="291209"/>
                </a:xfrm>
                <a:custGeom>
                  <a:avLst/>
                  <a:gdLst/>
                  <a:ahLst/>
                  <a:cxnLst/>
                  <a:rect l="l" t="t" r="r" b="b"/>
                  <a:pathLst>
                    <a:path w="3749" h="3383" extrusionOk="0">
                      <a:moveTo>
                        <a:pt x="1981" y="580"/>
                      </a:moveTo>
                      <a:cubicBezTo>
                        <a:pt x="2560" y="580"/>
                        <a:pt x="3017" y="1037"/>
                        <a:pt x="3032" y="1600"/>
                      </a:cubicBezTo>
                      <a:lnTo>
                        <a:pt x="3032" y="1707"/>
                      </a:lnTo>
                      <a:cubicBezTo>
                        <a:pt x="2956" y="2332"/>
                        <a:pt x="2438" y="2804"/>
                        <a:pt x="1798" y="2819"/>
                      </a:cubicBezTo>
                      <a:cubicBezTo>
                        <a:pt x="1219" y="2819"/>
                        <a:pt x="762" y="2362"/>
                        <a:pt x="762" y="1798"/>
                      </a:cubicBezTo>
                      <a:lnTo>
                        <a:pt x="762" y="1707"/>
                      </a:lnTo>
                      <a:cubicBezTo>
                        <a:pt x="823" y="1067"/>
                        <a:pt x="1341" y="580"/>
                        <a:pt x="1966" y="580"/>
                      </a:cubicBezTo>
                      <a:close/>
                      <a:moveTo>
                        <a:pt x="1996" y="1"/>
                      </a:moveTo>
                      <a:cubicBezTo>
                        <a:pt x="1570" y="1"/>
                        <a:pt x="1113" y="183"/>
                        <a:pt x="747" y="519"/>
                      </a:cubicBezTo>
                      <a:cubicBezTo>
                        <a:pt x="61" y="1189"/>
                        <a:pt x="1" y="2255"/>
                        <a:pt x="610" y="2895"/>
                      </a:cubicBezTo>
                      <a:cubicBezTo>
                        <a:pt x="915" y="3215"/>
                        <a:pt x="1341" y="3383"/>
                        <a:pt x="1753" y="3383"/>
                      </a:cubicBezTo>
                      <a:cubicBezTo>
                        <a:pt x="2195" y="3383"/>
                        <a:pt x="2652" y="3200"/>
                        <a:pt x="3017" y="2865"/>
                      </a:cubicBezTo>
                      <a:cubicBezTo>
                        <a:pt x="3703" y="2195"/>
                        <a:pt x="3749" y="1128"/>
                        <a:pt x="3139" y="488"/>
                      </a:cubicBezTo>
                      <a:cubicBezTo>
                        <a:pt x="2834" y="153"/>
                        <a:pt x="2423" y="1"/>
                        <a:pt x="1996" y="1"/>
                      </a:cubicBezTo>
                      <a:close/>
                    </a:path>
                  </a:pathLst>
                </a:custGeom>
                <a:solidFill>
                  <a:srgbClr val="FE8D00">
                    <a:alpha val="3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39"/>
                <p:cNvSpPr/>
                <p:nvPr/>
              </p:nvSpPr>
              <p:spPr>
                <a:xfrm>
                  <a:off x="3713665" y="2965604"/>
                  <a:ext cx="194196" cy="192819"/>
                </a:xfrm>
                <a:custGeom>
                  <a:avLst/>
                  <a:gdLst/>
                  <a:ahLst/>
                  <a:cxnLst/>
                  <a:rect l="l" t="t" r="r" b="b"/>
                  <a:pathLst>
                    <a:path w="2256" h="2240" extrusionOk="0">
                      <a:moveTo>
                        <a:pt x="1158" y="549"/>
                      </a:moveTo>
                      <a:cubicBezTo>
                        <a:pt x="1448" y="549"/>
                        <a:pt x="1676" y="777"/>
                        <a:pt x="1676" y="1067"/>
                      </a:cubicBezTo>
                      <a:lnTo>
                        <a:pt x="1676" y="1113"/>
                      </a:lnTo>
                      <a:cubicBezTo>
                        <a:pt x="1661" y="1448"/>
                        <a:pt x="1387" y="1691"/>
                        <a:pt x="1067" y="1691"/>
                      </a:cubicBezTo>
                      <a:cubicBezTo>
                        <a:pt x="777" y="1691"/>
                        <a:pt x="549" y="1463"/>
                        <a:pt x="549" y="1173"/>
                      </a:cubicBezTo>
                      <a:lnTo>
                        <a:pt x="549" y="1113"/>
                      </a:lnTo>
                      <a:cubicBezTo>
                        <a:pt x="579" y="793"/>
                        <a:pt x="838" y="564"/>
                        <a:pt x="1158" y="549"/>
                      </a:cubicBezTo>
                      <a:close/>
                      <a:moveTo>
                        <a:pt x="1219" y="0"/>
                      </a:moveTo>
                      <a:cubicBezTo>
                        <a:pt x="579" y="0"/>
                        <a:pt x="61" y="488"/>
                        <a:pt x="0" y="1113"/>
                      </a:cubicBezTo>
                      <a:lnTo>
                        <a:pt x="0" y="1219"/>
                      </a:lnTo>
                      <a:cubicBezTo>
                        <a:pt x="0" y="1783"/>
                        <a:pt x="473" y="2240"/>
                        <a:pt x="1036" y="2240"/>
                      </a:cubicBezTo>
                      <a:lnTo>
                        <a:pt x="1052" y="2240"/>
                      </a:lnTo>
                      <a:cubicBezTo>
                        <a:pt x="1676" y="2240"/>
                        <a:pt x="2210" y="1752"/>
                        <a:pt x="2255" y="1113"/>
                      </a:cubicBezTo>
                      <a:lnTo>
                        <a:pt x="2255" y="1021"/>
                      </a:lnTo>
                      <a:cubicBezTo>
                        <a:pt x="2255" y="457"/>
                        <a:pt x="1768" y="0"/>
                        <a:pt x="121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39"/>
                <p:cNvSpPr/>
                <p:nvPr/>
              </p:nvSpPr>
              <p:spPr>
                <a:xfrm>
                  <a:off x="3760836" y="3014153"/>
                  <a:ext cx="97184" cy="98389"/>
                </a:xfrm>
                <a:custGeom>
                  <a:avLst/>
                  <a:gdLst/>
                  <a:ahLst/>
                  <a:cxnLst/>
                  <a:rect l="l" t="t" r="r" b="b"/>
                  <a:pathLst>
                    <a:path w="1129" h="1143" extrusionOk="0">
                      <a:moveTo>
                        <a:pt x="610" y="0"/>
                      </a:moveTo>
                      <a:cubicBezTo>
                        <a:pt x="290" y="0"/>
                        <a:pt x="31" y="244"/>
                        <a:pt x="1" y="579"/>
                      </a:cubicBezTo>
                      <a:lnTo>
                        <a:pt x="1" y="625"/>
                      </a:lnTo>
                      <a:cubicBezTo>
                        <a:pt x="1" y="914"/>
                        <a:pt x="229" y="1143"/>
                        <a:pt x="519" y="1143"/>
                      </a:cubicBezTo>
                      <a:cubicBezTo>
                        <a:pt x="839" y="1143"/>
                        <a:pt x="1098" y="899"/>
                        <a:pt x="1128" y="579"/>
                      </a:cubicBezTo>
                      <a:lnTo>
                        <a:pt x="1128" y="518"/>
                      </a:lnTo>
                      <a:cubicBezTo>
                        <a:pt x="1128" y="229"/>
                        <a:pt x="900" y="0"/>
                        <a:pt x="610" y="0"/>
                      </a:cubicBezTo>
                      <a:close/>
                    </a:path>
                  </a:pathLst>
                </a:custGeom>
                <a:solidFill>
                  <a:srgbClr val="FE8D00">
                    <a:alpha val="36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5" name="Google Shape;505;p39"/>
              <p:cNvGrpSpPr/>
              <p:nvPr/>
            </p:nvGrpSpPr>
            <p:grpSpPr>
              <a:xfrm>
                <a:off x="4681535" y="2223605"/>
                <a:ext cx="518115" cy="483680"/>
                <a:chOff x="4681535" y="2223605"/>
                <a:chExt cx="518115" cy="483680"/>
              </a:xfrm>
            </p:grpSpPr>
            <p:grpSp>
              <p:nvGrpSpPr>
                <p:cNvPr id="506" name="Google Shape;506;p39"/>
                <p:cNvGrpSpPr/>
                <p:nvPr/>
              </p:nvGrpSpPr>
              <p:grpSpPr>
                <a:xfrm>
                  <a:off x="4681535" y="2363483"/>
                  <a:ext cx="363341" cy="343802"/>
                  <a:chOff x="4681535" y="2363483"/>
                  <a:chExt cx="363341" cy="343802"/>
                </a:xfrm>
              </p:grpSpPr>
              <p:sp>
                <p:nvSpPr>
                  <p:cNvPr id="507" name="Google Shape;507;p39"/>
                  <p:cNvSpPr/>
                  <p:nvPr/>
                </p:nvSpPr>
                <p:spPr>
                  <a:xfrm>
                    <a:off x="4705120" y="2496045"/>
                    <a:ext cx="179821" cy="183695"/>
                  </a:xfrm>
                  <a:custGeom>
                    <a:avLst/>
                    <a:gdLst/>
                    <a:ahLst/>
                    <a:cxnLst/>
                    <a:rect l="l" t="t" r="r" b="b"/>
                    <a:pathLst>
                      <a:path w="2089" h="2134" extrusionOk="0">
                        <a:moveTo>
                          <a:pt x="854" y="1"/>
                        </a:moveTo>
                        <a:lnTo>
                          <a:pt x="1" y="519"/>
                        </a:lnTo>
                        <a:lnTo>
                          <a:pt x="1494" y="2134"/>
                        </a:lnTo>
                        <a:lnTo>
                          <a:pt x="2088" y="1311"/>
                        </a:lnTo>
                        <a:lnTo>
                          <a:pt x="85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39"/>
                  <p:cNvSpPr/>
                  <p:nvPr/>
                </p:nvSpPr>
                <p:spPr>
                  <a:xfrm>
                    <a:off x="4720873" y="2510506"/>
                    <a:ext cx="148316" cy="153567"/>
                  </a:xfrm>
                  <a:custGeom>
                    <a:avLst/>
                    <a:gdLst/>
                    <a:ahLst/>
                    <a:cxnLst/>
                    <a:rect l="l" t="t" r="r" b="b"/>
                    <a:pathLst>
                      <a:path w="1723" h="1784" extrusionOk="0">
                        <a:moveTo>
                          <a:pt x="945" y="0"/>
                        </a:moveTo>
                        <a:lnTo>
                          <a:pt x="1" y="732"/>
                        </a:lnTo>
                        <a:lnTo>
                          <a:pt x="960" y="1783"/>
                        </a:lnTo>
                        <a:lnTo>
                          <a:pt x="1722" y="869"/>
                        </a:lnTo>
                        <a:lnTo>
                          <a:pt x="94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39"/>
                  <p:cNvSpPr/>
                  <p:nvPr/>
                </p:nvSpPr>
                <p:spPr>
                  <a:xfrm>
                    <a:off x="4681535" y="2363483"/>
                    <a:ext cx="213823" cy="119565"/>
                  </a:xfrm>
                  <a:custGeom>
                    <a:avLst/>
                    <a:gdLst/>
                    <a:ahLst/>
                    <a:cxnLst/>
                    <a:rect l="l" t="t" r="r" b="b"/>
                    <a:pathLst>
                      <a:path w="2484" h="1389" extrusionOk="0">
                        <a:moveTo>
                          <a:pt x="1919" y="0"/>
                        </a:moveTo>
                        <a:cubicBezTo>
                          <a:pt x="911" y="0"/>
                          <a:pt x="417" y="972"/>
                          <a:pt x="0" y="1388"/>
                        </a:cubicBezTo>
                        <a:cubicBezTo>
                          <a:pt x="0" y="1388"/>
                          <a:pt x="444" y="1225"/>
                          <a:pt x="748" y="1225"/>
                        </a:cubicBezTo>
                        <a:cubicBezTo>
                          <a:pt x="792" y="1225"/>
                          <a:pt x="833" y="1228"/>
                          <a:pt x="869" y="1236"/>
                        </a:cubicBezTo>
                        <a:cubicBezTo>
                          <a:pt x="893" y="1238"/>
                          <a:pt x="917" y="1239"/>
                          <a:pt x="941" y="1239"/>
                        </a:cubicBezTo>
                        <a:cubicBezTo>
                          <a:pt x="1108" y="1239"/>
                          <a:pt x="1251" y="1191"/>
                          <a:pt x="1372" y="1084"/>
                        </a:cubicBezTo>
                        <a:lnTo>
                          <a:pt x="2484" y="93"/>
                        </a:lnTo>
                        <a:cubicBezTo>
                          <a:pt x="2279" y="29"/>
                          <a:pt x="2092" y="0"/>
                          <a:pt x="19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39"/>
                  <p:cNvSpPr/>
                  <p:nvPr/>
                </p:nvSpPr>
                <p:spPr>
                  <a:xfrm>
                    <a:off x="4891395" y="2501295"/>
                    <a:ext cx="153481" cy="205989"/>
                  </a:xfrm>
                  <a:custGeom>
                    <a:avLst/>
                    <a:gdLst/>
                    <a:ahLst/>
                    <a:cxnLst/>
                    <a:rect l="l" t="t" r="r" b="b"/>
                    <a:pathLst>
                      <a:path w="1783" h="2393" extrusionOk="0">
                        <a:moveTo>
                          <a:pt x="1448" y="1"/>
                        </a:moveTo>
                        <a:lnTo>
                          <a:pt x="396" y="1037"/>
                        </a:lnTo>
                        <a:cubicBezTo>
                          <a:pt x="259" y="1159"/>
                          <a:pt x="183" y="1342"/>
                          <a:pt x="198" y="1524"/>
                        </a:cubicBezTo>
                        <a:cubicBezTo>
                          <a:pt x="244" y="1829"/>
                          <a:pt x="0" y="2393"/>
                          <a:pt x="0" y="2393"/>
                        </a:cubicBezTo>
                        <a:cubicBezTo>
                          <a:pt x="533" y="1936"/>
                          <a:pt x="1783" y="1448"/>
                          <a:pt x="14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1" name="Google Shape;511;p39"/>
                <p:cNvSpPr/>
                <p:nvPr/>
              </p:nvSpPr>
              <p:spPr>
                <a:xfrm>
                  <a:off x="4756251" y="2229028"/>
                  <a:ext cx="436856" cy="398636"/>
                </a:xfrm>
                <a:custGeom>
                  <a:avLst/>
                  <a:gdLst/>
                  <a:ahLst/>
                  <a:cxnLst/>
                  <a:rect l="l" t="t" r="r" b="b"/>
                  <a:pathLst>
                    <a:path w="5075" h="4631" extrusionOk="0">
                      <a:moveTo>
                        <a:pt x="4213" y="0"/>
                      </a:moveTo>
                      <a:cubicBezTo>
                        <a:pt x="3754" y="0"/>
                        <a:pt x="3112" y="279"/>
                        <a:pt x="2484" y="802"/>
                      </a:cubicBezTo>
                      <a:lnTo>
                        <a:pt x="214" y="2707"/>
                      </a:lnTo>
                      <a:cubicBezTo>
                        <a:pt x="16" y="2844"/>
                        <a:pt x="1" y="3103"/>
                        <a:pt x="138" y="3301"/>
                      </a:cubicBezTo>
                      <a:lnTo>
                        <a:pt x="153" y="3316"/>
                      </a:lnTo>
                      <a:lnTo>
                        <a:pt x="1281" y="4505"/>
                      </a:lnTo>
                      <a:cubicBezTo>
                        <a:pt x="1365" y="4588"/>
                        <a:pt x="1467" y="4630"/>
                        <a:pt x="1572" y="4630"/>
                      </a:cubicBezTo>
                      <a:cubicBezTo>
                        <a:pt x="1677" y="4630"/>
                        <a:pt x="1784" y="4588"/>
                        <a:pt x="1875" y="4505"/>
                      </a:cubicBezTo>
                      <a:lnTo>
                        <a:pt x="1890" y="4489"/>
                      </a:lnTo>
                      <a:lnTo>
                        <a:pt x="3932" y="2356"/>
                      </a:lnTo>
                      <a:cubicBezTo>
                        <a:pt x="4739" y="1503"/>
                        <a:pt x="5074" y="574"/>
                        <a:pt x="4709" y="178"/>
                      </a:cubicBezTo>
                      <a:cubicBezTo>
                        <a:pt x="4594" y="58"/>
                        <a:pt x="4423" y="0"/>
                        <a:pt x="42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39"/>
                <p:cNvSpPr/>
                <p:nvPr/>
              </p:nvSpPr>
              <p:spPr>
                <a:xfrm>
                  <a:off x="4753669" y="2223605"/>
                  <a:ext cx="445980" cy="410257"/>
                </a:xfrm>
                <a:custGeom>
                  <a:avLst/>
                  <a:gdLst/>
                  <a:ahLst/>
                  <a:cxnLst/>
                  <a:rect l="l" t="t" r="r" b="b"/>
                  <a:pathLst>
                    <a:path w="5181" h="4766" extrusionOk="0">
                      <a:moveTo>
                        <a:pt x="4236" y="119"/>
                      </a:moveTo>
                      <a:cubicBezTo>
                        <a:pt x="4419" y="119"/>
                        <a:pt x="4571" y="180"/>
                        <a:pt x="4678" y="286"/>
                      </a:cubicBezTo>
                      <a:cubicBezTo>
                        <a:pt x="5028" y="652"/>
                        <a:pt x="4678" y="1566"/>
                        <a:pt x="3901" y="2389"/>
                      </a:cubicBezTo>
                      <a:lnTo>
                        <a:pt x="1844" y="4522"/>
                      </a:lnTo>
                      <a:cubicBezTo>
                        <a:pt x="1783" y="4598"/>
                        <a:pt x="1676" y="4628"/>
                        <a:pt x="1570" y="4628"/>
                      </a:cubicBezTo>
                      <a:cubicBezTo>
                        <a:pt x="1494" y="4628"/>
                        <a:pt x="1402" y="4598"/>
                        <a:pt x="1341" y="4537"/>
                      </a:cubicBezTo>
                      <a:lnTo>
                        <a:pt x="229" y="3333"/>
                      </a:lnTo>
                      <a:cubicBezTo>
                        <a:pt x="168" y="3257"/>
                        <a:pt x="153" y="3181"/>
                        <a:pt x="153" y="3090"/>
                      </a:cubicBezTo>
                      <a:cubicBezTo>
                        <a:pt x="153" y="2998"/>
                        <a:pt x="198" y="2876"/>
                        <a:pt x="275" y="2831"/>
                      </a:cubicBezTo>
                      <a:lnTo>
                        <a:pt x="2545" y="926"/>
                      </a:lnTo>
                      <a:cubicBezTo>
                        <a:pt x="3154" y="408"/>
                        <a:pt x="3809" y="119"/>
                        <a:pt x="4236" y="119"/>
                      </a:cubicBezTo>
                      <a:close/>
                      <a:moveTo>
                        <a:pt x="4242" y="1"/>
                      </a:moveTo>
                      <a:cubicBezTo>
                        <a:pt x="3764" y="1"/>
                        <a:pt x="3102" y="290"/>
                        <a:pt x="2469" y="820"/>
                      </a:cubicBezTo>
                      <a:lnTo>
                        <a:pt x="198" y="2724"/>
                      </a:lnTo>
                      <a:cubicBezTo>
                        <a:pt x="92" y="2831"/>
                        <a:pt x="16" y="2953"/>
                        <a:pt x="16" y="3090"/>
                      </a:cubicBezTo>
                      <a:cubicBezTo>
                        <a:pt x="0" y="3227"/>
                        <a:pt x="46" y="3333"/>
                        <a:pt x="122" y="3440"/>
                      </a:cubicBezTo>
                      <a:lnTo>
                        <a:pt x="1250" y="4628"/>
                      </a:lnTo>
                      <a:cubicBezTo>
                        <a:pt x="1326" y="4705"/>
                        <a:pt x="1463" y="4766"/>
                        <a:pt x="1570" y="4766"/>
                      </a:cubicBezTo>
                      <a:cubicBezTo>
                        <a:pt x="1707" y="4766"/>
                        <a:pt x="1844" y="4705"/>
                        <a:pt x="1935" y="4613"/>
                      </a:cubicBezTo>
                      <a:lnTo>
                        <a:pt x="3992" y="2465"/>
                      </a:lnTo>
                      <a:cubicBezTo>
                        <a:pt x="4830" y="1612"/>
                        <a:pt x="5181" y="621"/>
                        <a:pt x="4769" y="195"/>
                      </a:cubicBezTo>
                      <a:cubicBezTo>
                        <a:pt x="4648" y="64"/>
                        <a:pt x="4465" y="1"/>
                        <a:pt x="42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39"/>
                <p:cNvSpPr/>
                <p:nvPr/>
              </p:nvSpPr>
              <p:spPr>
                <a:xfrm>
                  <a:off x="4953027" y="2313127"/>
                  <a:ext cx="136437" cy="123611"/>
                </a:xfrm>
                <a:custGeom>
                  <a:avLst/>
                  <a:gdLst/>
                  <a:ahLst/>
                  <a:cxnLst/>
                  <a:rect l="l" t="t" r="r" b="b"/>
                  <a:pathLst>
                    <a:path w="1585" h="1436" extrusionOk="0">
                      <a:moveTo>
                        <a:pt x="787" y="0"/>
                      </a:moveTo>
                      <a:cubicBezTo>
                        <a:pt x="630" y="0"/>
                        <a:pt x="473" y="51"/>
                        <a:pt x="351" y="160"/>
                      </a:cubicBezTo>
                      <a:cubicBezTo>
                        <a:pt x="46" y="419"/>
                        <a:pt x="0" y="876"/>
                        <a:pt x="244" y="1181"/>
                      </a:cubicBezTo>
                      <a:cubicBezTo>
                        <a:pt x="388" y="1350"/>
                        <a:pt x="593" y="1435"/>
                        <a:pt x="799" y="1435"/>
                      </a:cubicBezTo>
                      <a:cubicBezTo>
                        <a:pt x="964" y="1435"/>
                        <a:pt x="1129" y="1381"/>
                        <a:pt x="1265" y="1273"/>
                      </a:cubicBezTo>
                      <a:cubicBezTo>
                        <a:pt x="1570" y="998"/>
                        <a:pt x="1585" y="526"/>
                        <a:pt x="1311" y="221"/>
                      </a:cubicBezTo>
                      <a:cubicBezTo>
                        <a:pt x="1176" y="78"/>
                        <a:pt x="981" y="0"/>
                        <a:pt x="7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9"/>
                <p:cNvSpPr/>
                <p:nvPr/>
              </p:nvSpPr>
              <p:spPr>
                <a:xfrm>
                  <a:off x="4972653" y="2332151"/>
                  <a:ext cx="93225" cy="86596"/>
                </a:xfrm>
                <a:custGeom>
                  <a:avLst/>
                  <a:gdLst/>
                  <a:ahLst/>
                  <a:cxnLst/>
                  <a:rect l="l" t="t" r="r" b="b"/>
                  <a:pathLst>
                    <a:path w="1083" h="1006" extrusionOk="0">
                      <a:moveTo>
                        <a:pt x="549" y="0"/>
                      </a:moveTo>
                      <a:cubicBezTo>
                        <a:pt x="443" y="0"/>
                        <a:pt x="321" y="46"/>
                        <a:pt x="245" y="122"/>
                      </a:cubicBezTo>
                      <a:cubicBezTo>
                        <a:pt x="31" y="290"/>
                        <a:pt x="1" y="595"/>
                        <a:pt x="168" y="823"/>
                      </a:cubicBezTo>
                      <a:cubicBezTo>
                        <a:pt x="275" y="930"/>
                        <a:pt x="427" y="1006"/>
                        <a:pt x="549" y="1006"/>
                      </a:cubicBezTo>
                      <a:cubicBezTo>
                        <a:pt x="671" y="1006"/>
                        <a:pt x="778" y="975"/>
                        <a:pt x="854" y="899"/>
                      </a:cubicBezTo>
                      <a:cubicBezTo>
                        <a:pt x="1067" y="701"/>
                        <a:pt x="1083" y="381"/>
                        <a:pt x="900" y="168"/>
                      </a:cubicBezTo>
                      <a:cubicBezTo>
                        <a:pt x="824" y="61"/>
                        <a:pt x="686" y="0"/>
                        <a:pt x="5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5" name="Google Shape;515;p39"/>
              <p:cNvGrpSpPr/>
              <p:nvPr/>
            </p:nvGrpSpPr>
            <p:grpSpPr>
              <a:xfrm>
                <a:off x="3561477" y="2249859"/>
                <a:ext cx="459147" cy="437887"/>
                <a:chOff x="3561477" y="2249859"/>
                <a:chExt cx="459147" cy="437887"/>
              </a:xfrm>
            </p:grpSpPr>
            <p:sp>
              <p:nvSpPr>
                <p:cNvPr id="516" name="Google Shape;516;p39"/>
                <p:cNvSpPr/>
                <p:nvPr/>
              </p:nvSpPr>
              <p:spPr>
                <a:xfrm>
                  <a:off x="3793632" y="2342652"/>
                  <a:ext cx="226993" cy="335798"/>
                </a:xfrm>
                <a:custGeom>
                  <a:avLst/>
                  <a:gdLst/>
                  <a:ahLst/>
                  <a:cxnLst/>
                  <a:rect l="l" t="t" r="r" b="b"/>
                  <a:pathLst>
                    <a:path w="2637" h="3901" extrusionOk="0">
                      <a:moveTo>
                        <a:pt x="2195" y="0"/>
                      </a:moveTo>
                      <a:lnTo>
                        <a:pt x="1" y="1448"/>
                      </a:lnTo>
                      <a:lnTo>
                        <a:pt x="504" y="3901"/>
                      </a:lnTo>
                      <a:cubicBezTo>
                        <a:pt x="732" y="3840"/>
                        <a:pt x="945" y="3748"/>
                        <a:pt x="1128" y="3642"/>
                      </a:cubicBezTo>
                      <a:cubicBezTo>
                        <a:pt x="1341" y="3535"/>
                        <a:pt x="1509" y="3398"/>
                        <a:pt x="1677" y="3245"/>
                      </a:cubicBezTo>
                      <a:cubicBezTo>
                        <a:pt x="2134" y="2834"/>
                        <a:pt x="2438" y="2286"/>
                        <a:pt x="2545" y="1676"/>
                      </a:cubicBezTo>
                      <a:cubicBezTo>
                        <a:pt x="2637" y="1082"/>
                        <a:pt x="2515" y="488"/>
                        <a:pt x="21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39"/>
                <p:cNvSpPr/>
                <p:nvPr/>
              </p:nvSpPr>
              <p:spPr>
                <a:xfrm>
                  <a:off x="3796300" y="2342652"/>
                  <a:ext cx="224324" cy="337089"/>
                </a:xfrm>
                <a:custGeom>
                  <a:avLst/>
                  <a:gdLst/>
                  <a:ahLst/>
                  <a:cxnLst/>
                  <a:rect l="l" t="t" r="r" b="b"/>
                  <a:pathLst>
                    <a:path w="2606" h="3916" extrusionOk="0">
                      <a:moveTo>
                        <a:pt x="2133" y="183"/>
                      </a:moveTo>
                      <a:cubicBezTo>
                        <a:pt x="2377" y="640"/>
                        <a:pt x="2468" y="1158"/>
                        <a:pt x="2377" y="1676"/>
                      </a:cubicBezTo>
                      <a:cubicBezTo>
                        <a:pt x="2286" y="2240"/>
                        <a:pt x="1996" y="2773"/>
                        <a:pt x="1569" y="3169"/>
                      </a:cubicBezTo>
                      <a:cubicBezTo>
                        <a:pt x="1417" y="3322"/>
                        <a:pt x="1234" y="3459"/>
                        <a:pt x="1036" y="3550"/>
                      </a:cubicBezTo>
                      <a:cubicBezTo>
                        <a:pt x="884" y="3626"/>
                        <a:pt x="732" y="3703"/>
                        <a:pt x="564" y="3763"/>
                      </a:cubicBezTo>
                      <a:lnTo>
                        <a:pt x="122" y="1539"/>
                      </a:lnTo>
                      <a:lnTo>
                        <a:pt x="2133" y="183"/>
                      </a:lnTo>
                      <a:close/>
                      <a:moveTo>
                        <a:pt x="2179" y="0"/>
                      </a:moveTo>
                      <a:lnTo>
                        <a:pt x="0" y="1463"/>
                      </a:lnTo>
                      <a:lnTo>
                        <a:pt x="488" y="3916"/>
                      </a:lnTo>
                      <a:cubicBezTo>
                        <a:pt x="716" y="3855"/>
                        <a:pt x="930" y="3763"/>
                        <a:pt x="1112" y="3672"/>
                      </a:cubicBezTo>
                      <a:cubicBezTo>
                        <a:pt x="1326" y="3550"/>
                        <a:pt x="1493" y="3413"/>
                        <a:pt x="1676" y="3261"/>
                      </a:cubicBezTo>
                      <a:cubicBezTo>
                        <a:pt x="2133" y="2849"/>
                        <a:pt x="2407" y="2301"/>
                        <a:pt x="2514" y="1691"/>
                      </a:cubicBezTo>
                      <a:cubicBezTo>
                        <a:pt x="2606" y="1097"/>
                        <a:pt x="2484" y="488"/>
                        <a:pt x="21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9"/>
                <p:cNvSpPr/>
                <p:nvPr/>
              </p:nvSpPr>
              <p:spPr>
                <a:xfrm>
                  <a:off x="3603484" y="2249859"/>
                  <a:ext cx="379096" cy="218729"/>
                </a:xfrm>
                <a:custGeom>
                  <a:avLst/>
                  <a:gdLst/>
                  <a:ahLst/>
                  <a:cxnLst/>
                  <a:rect l="l" t="t" r="r" b="b"/>
                  <a:pathLst>
                    <a:path w="4404" h="2541" extrusionOk="0">
                      <a:moveTo>
                        <a:pt x="2402" y="0"/>
                      </a:moveTo>
                      <a:cubicBezTo>
                        <a:pt x="1749" y="0"/>
                        <a:pt x="1082" y="248"/>
                        <a:pt x="564" y="743"/>
                      </a:cubicBezTo>
                      <a:cubicBezTo>
                        <a:pt x="336" y="956"/>
                        <a:pt x="153" y="1200"/>
                        <a:pt x="1" y="1474"/>
                      </a:cubicBezTo>
                      <a:lnTo>
                        <a:pt x="2240" y="2541"/>
                      </a:lnTo>
                      <a:lnTo>
                        <a:pt x="4404" y="1093"/>
                      </a:lnTo>
                      <a:cubicBezTo>
                        <a:pt x="4328" y="956"/>
                        <a:pt x="4251" y="850"/>
                        <a:pt x="4160" y="743"/>
                      </a:cubicBezTo>
                      <a:cubicBezTo>
                        <a:pt x="3695" y="248"/>
                        <a:pt x="3055" y="0"/>
                        <a:pt x="24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9"/>
                <p:cNvSpPr/>
                <p:nvPr/>
              </p:nvSpPr>
              <p:spPr>
                <a:xfrm>
                  <a:off x="3561477" y="2376739"/>
                  <a:ext cx="276833" cy="311007"/>
                </a:xfrm>
                <a:custGeom>
                  <a:avLst/>
                  <a:gdLst/>
                  <a:ahLst/>
                  <a:cxnLst/>
                  <a:rect l="l" t="t" r="r" b="b"/>
                  <a:pathLst>
                    <a:path w="3216" h="3613" extrusionOk="0">
                      <a:moveTo>
                        <a:pt x="519" y="0"/>
                      </a:moveTo>
                      <a:lnTo>
                        <a:pt x="519" y="0"/>
                      </a:lnTo>
                      <a:cubicBezTo>
                        <a:pt x="1" y="960"/>
                        <a:pt x="108" y="2103"/>
                        <a:pt x="824" y="2865"/>
                      </a:cubicBezTo>
                      <a:cubicBezTo>
                        <a:pt x="1278" y="3353"/>
                        <a:pt x="1909" y="3612"/>
                        <a:pt x="2555" y="3612"/>
                      </a:cubicBezTo>
                      <a:cubicBezTo>
                        <a:pt x="2776" y="3612"/>
                        <a:pt x="2998" y="3582"/>
                        <a:pt x="3216" y="3520"/>
                      </a:cubicBezTo>
                      <a:lnTo>
                        <a:pt x="2728" y="1067"/>
                      </a:lnTo>
                      <a:lnTo>
                        <a:pt x="51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0" name="Google Shape;520;p39"/>
              <p:cNvGrpSpPr/>
              <p:nvPr/>
            </p:nvGrpSpPr>
            <p:grpSpPr>
              <a:xfrm>
                <a:off x="2943936" y="2926180"/>
                <a:ext cx="397431" cy="578536"/>
                <a:chOff x="2943936" y="2926180"/>
                <a:chExt cx="397431" cy="578536"/>
              </a:xfrm>
            </p:grpSpPr>
            <p:grpSp>
              <p:nvGrpSpPr>
                <p:cNvPr id="521" name="Google Shape;521;p39"/>
                <p:cNvGrpSpPr/>
                <p:nvPr/>
              </p:nvGrpSpPr>
              <p:grpSpPr>
                <a:xfrm>
                  <a:off x="2943936" y="2926180"/>
                  <a:ext cx="397431" cy="578536"/>
                  <a:chOff x="2952986" y="2926180"/>
                  <a:chExt cx="397431" cy="578536"/>
                </a:xfrm>
              </p:grpSpPr>
              <p:grpSp>
                <p:nvGrpSpPr>
                  <p:cNvPr id="522" name="Google Shape;522;p39"/>
                  <p:cNvGrpSpPr/>
                  <p:nvPr/>
                </p:nvGrpSpPr>
                <p:grpSpPr>
                  <a:xfrm>
                    <a:off x="2952986" y="2926180"/>
                    <a:ext cx="397431" cy="560120"/>
                    <a:chOff x="2952986" y="2926180"/>
                    <a:chExt cx="397431" cy="560120"/>
                  </a:xfrm>
                </p:grpSpPr>
                <p:sp>
                  <p:nvSpPr>
                    <p:cNvPr id="523" name="Google Shape;523;p39"/>
                    <p:cNvSpPr/>
                    <p:nvPr/>
                  </p:nvSpPr>
                  <p:spPr>
                    <a:xfrm>
                      <a:off x="2952986" y="2926180"/>
                      <a:ext cx="397431" cy="494616"/>
                    </a:xfrm>
                    <a:custGeom>
                      <a:avLst/>
                      <a:gdLst/>
                      <a:ahLst/>
                      <a:cxnLst/>
                      <a:rect l="l" t="t" r="r" b="b"/>
                      <a:pathLst>
                        <a:path w="4617" h="5746" extrusionOk="0">
                          <a:moveTo>
                            <a:pt x="2667" y="108"/>
                          </a:moveTo>
                          <a:cubicBezTo>
                            <a:pt x="3779" y="199"/>
                            <a:pt x="4571" y="1174"/>
                            <a:pt x="4480" y="2256"/>
                          </a:cubicBezTo>
                          <a:cubicBezTo>
                            <a:pt x="4404" y="2927"/>
                            <a:pt x="4160" y="3551"/>
                            <a:pt x="3733" y="4069"/>
                          </a:cubicBezTo>
                          <a:cubicBezTo>
                            <a:pt x="3444" y="4450"/>
                            <a:pt x="3246" y="4892"/>
                            <a:pt x="3109" y="5364"/>
                          </a:cubicBezTo>
                          <a:cubicBezTo>
                            <a:pt x="3063" y="5517"/>
                            <a:pt x="2941" y="5608"/>
                            <a:pt x="2789" y="5608"/>
                          </a:cubicBezTo>
                          <a:lnTo>
                            <a:pt x="1372" y="5608"/>
                          </a:lnTo>
                          <a:cubicBezTo>
                            <a:pt x="1235" y="5608"/>
                            <a:pt x="1128" y="5517"/>
                            <a:pt x="1113" y="5379"/>
                          </a:cubicBezTo>
                          <a:cubicBezTo>
                            <a:pt x="1052" y="4922"/>
                            <a:pt x="899" y="4496"/>
                            <a:pt x="656" y="4084"/>
                          </a:cubicBezTo>
                          <a:cubicBezTo>
                            <a:pt x="305" y="3551"/>
                            <a:pt x="138" y="2911"/>
                            <a:pt x="153" y="2287"/>
                          </a:cubicBezTo>
                          <a:cubicBezTo>
                            <a:pt x="275" y="1052"/>
                            <a:pt x="1265" y="123"/>
                            <a:pt x="2484" y="108"/>
                          </a:cubicBezTo>
                          <a:close/>
                          <a:moveTo>
                            <a:pt x="2509" y="0"/>
                          </a:moveTo>
                          <a:cubicBezTo>
                            <a:pt x="2490" y="0"/>
                            <a:pt x="2472" y="1"/>
                            <a:pt x="2453" y="1"/>
                          </a:cubicBezTo>
                          <a:cubicBezTo>
                            <a:pt x="1174" y="16"/>
                            <a:pt x="122" y="1007"/>
                            <a:pt x="16" y="2287"/>
                          </a:cubicBezTo>
                          <a:cubicBezTo>
                            <a:pt x="0" y="2942"/>
                            <a:pt x="168" y="3612"/>
                            <a:pt x="534" y="4161"/>
                          </a:cubicBezTo>
                          <a:cubicBezTo>
                            <a:pt x="762" y="4526"/>
                            <a:pt x="915" y="4968"/>
                            <a:pt x="976" y="5410"/>
                          </a:cubicBezTo>
                          <a:cubicBezTo>
                            <a:pt x="991" y="5593"/>
                            <a:pt x="1158" y="5745"/>
                            <a:pt x="1372" y="5745"/>
                          </a:cubicBezTo>
                          <a:lnTo>
                            <a:pt x="2789" y="5745"/>
                          </a:lnTo>
                          <a:cubicBezTo>
                            <a:pt x="2987" y="5745"/>
                            <a:pt x="3185" y="5608"/>
                            <a:pt x="3246" y="5440"/>
                          </a:cubicBezTo>
                          <a:cubicBezTo>
                            <a:pt x="3352" y="4983"/>
                            <a:pt x="3566" y="4542"/>
                            <a:pt x="3855" y="4191"/>
                          </a:cubicBezTo>
                          <a:cubicBezTo>
                            <a:pt x="4267" y="3627"/>
                            <a:pt x="4541" y="2987"/>
                            <a:pt x="4617" y="2302"/>
                          </a:cubicBezTo>
                          <a:lnTo>
                            <a:pt x="4617" y="2089"/>
                          </a:lnTo>
                          <a:cubicBezTo>
                            <a:pt x="4587" y="934"/>
                            <a:pt x="3657" y="0"/>
                            <a:pt x="25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9"/>
                    <p:cNvSpPr/>
                    <p:nvPr/>
                  </p:nvSpPr>
                  <p:spPr>
                    <a:xfrm>
                      <a:off x="3019869" y="3087578"/>
                      <a:ext cx="254539" cy="398723"/>
                    </a:xfrm>
                    <a:custGeom>
                      <a:avLst/>
                      <a:gdLst/>
                      <a:ahLst/>
                      <a:cxnLst/>
                      <a:rect l="l" t="t" r="r" b="b"/>
                      <a:pathLst>
                        <a:path w="2957" h="4632" extrusionOk="0">
                          <a:moveTo>
                            <a:pt x="1524" y="107"/>
                          </a:moveTo>
                          <a:cubicBezTo>
                            <a:pt x="1524" y="107"/>
                            <a:pt x="1600" y="137"/>
                            <a:pt x="1585" y="579"/>
                          </a:cubicBezTo>
                          <a:cubicBezTo>
                            <a:pt x="1600" y="838"/>
                            <a:pt x="1539" y="1112"/>
                            <a:pt x="1433" y="1356"/>
                          </a:cubicBezTo>
                          <a:cubicBezTo>
                            <a:pt x="1372" y="1250"/>
                            <a:pt x="1341" y="1112"/>
                            <a:pt x="1341" y="975"/>
                          </a:cubicBezTo>
                          <a:cubicBezTo>
                            <a:pt x="1326" y="564"/>
                            <a:pt x="1463" y="137"/>
                            <a:pt x="1524" y="107"/>
                          </a:cubicBezTo>
                          <a:close/>
                          <a:moveTo>
                            <a:pt x="320" y="533"/>
                          </a:moveTo>
                          <a:cubicBezTo>
                            <a:pt x="442" y="533"/>
                            <a:pt x="534" y="579"/>
                            <a:pt x="595" y="671"/>
                          </a:cubicBezTo>
                          <a:cubicBezTo>
                            <a:pt x="701" y="808"/>
                            <a:pt x="808" y="1052"/>
                            <a:pt x="838" y="1524"/>
                          </a:cubicBezTo>
                          <a:cubicBezTo>
                            <a:pt x="488" y="1371"/>
                            <a:pt x="122" y="945"/>
                            <a:pt x="122" y="686"/>
                          </a:cubicBezTo>
                          <a:cubicBezTo>
                            <a:pt x="122" y="625"/>
                            <a:pt x="138" y="564"/>
                            <a:pt x="290" y="533"/>
                          </a:cubicBezTo>
                          <a:close/>
                          <a:moveTo>
                            <a:pt x="2773" y="579"/>
                          </a:moveTo>
                          <a:cubicBezTo>
                            <a:pt x="2804" y="610"/>
                            <a:pt x="2850" y="808"/>
                            <a:pt x="2789" y="1036"/>
                          </a:cubicBezTo>
                          <a:cubicBezTo>
                            <a:pt x="2713" y="1326"/>
                            <a:pt x="2484" y="1554"/>
                            <a:pt x="2194" y="1630"/>
                          </a:cubicBezTo>
                          <a:cubicBezTo>
                            <a:pt x="2271" y="1326"/>
                            <a:pt x="2408" y="1036"/>
                            <a:pt x="2560" y="747"/>
                          </a:cubicBezTo>
                          <a:cubicBezTo>
                            <a:pt x="2636" y="610"/>
                            <a:pt x="2713" y="579"/>
                            <a:pt x="2743" y="579"/>
                          </a:cubicBezTo>
                          <a:close/>
                          <a:moveTo>
                            <a:pt x="1524" y="0"/>
                          </a:moveTo>
                          <a:cubicBezTo>
                            <a:pt x="1357" y="0"/>
                            <a:pt x="1235" y="442"/>
                            <a:pt x="1204" y="732"/>
                          </a:cubicBezTo>
                          <a:cubicBezTo>
                            <a:pt x="1158" y="975"/>
                            <a:pt x="1204" y="1250"/>
                            <a:pt x="1341" y="1478"/>
                          </a:cubicBezTo>
                          <a:cubicBezTo>
                            <a:pt x="1265" y="1554"/>
                            <a:pt x="1189" y="1585"/>
                            <a:pt x="1082" y="1585"/>
                          </a:cubicBezTo>
                          <a:cubicBezTo>
                            <a:pt x="1037" y="1585"/>
                            <a:pt x="991" y="1585"/>
                            <a:pt x="930" y="1570"/>
                          </a:cubicBezTo>
                          <a:cubicBezTo>
                            <a:pt x="915" y="1097"/>
                            <a:pt x="823" y="762"/>
                            <a:pt x="671" y="594"/>
                          </a:cubicBezTo>
                          <a:cubicBezTo>
                            <a:pt x="589" y="499"/>
                            <a:pt x="470" y="440"/>
                            <a:pt x="336" y="440"/>
                          </a:cubicBezTo>
                          <a:cubicBezTo>
                            <a:pt x="321" y="440"/>
                            <a:pt x="306" y="441"/>
                            <a:pt x="290" y="442"/>
                          </a:cubicBezTo>
                          <a:cubicBezTo>
                            <a:pt x="46" y="457"/>
                            <a:pt x="1" y="640"/>
                            <a:pt x="1" y="716"/>
                          </a:cubicBezTo>
                          <a:cubicBezTo>
                            <a:pt x="1" y="1021"/>
                            <a:pt x="397" y="1509"/>
                            <a:pt x="838" y="1661"/>
                          </a:cubicBezTo>
                          <a:cubicBezTo>
                            <a:pt x="854" y="2255"/>
                            <a:pt x="808" y="3169"/>
                            <a:pt x="534" y="4571"/>
                          </a:cubicBezTo>
                          <a:lnTo>
                            <a:pt x="534" y="4632"/>
                          </a:lnTo>
                          <a:lnTo>
                            <a:pt x="656" y="4632"/>
                          </a:lnTo>
                          <a:lnTo>
                            <a:pt x="656" y="4601"/>
                          </a:lnTo>
                          <a:cubicBezTo>
                            <a:pt x="884" y="3352"/>
                            <a:pt x="976" y="2392"/>
                            <a:pt x="960" y="1707"/>
                          </a:cubicBezTo>
                          <a:cubicBezTo>
                            <a:pt x="981" y="1707"/>
                            <a:pt x="1015" y="1713"/>
                            <a:pt x="1044" y="1713"/>
                          </a:cubicBezTo>
                          <a:cubicBezTo>
                            <a:pt x="1059" y="1713"/>
                            <a:pt x="1072" y="1712"/>
                            <a:pt x="1082" y="1707"/>
                          </a:cubicBezTo>
                          <a:cubicBezTo>
                            <a:pt x="1204" y="1707"/>
                            <a:pt x="1311" y="1646"/>
                            <a:pt x="1417" y="1570"/>
                          </a:cubicBezTo>
                          <a:cubicBezTo>
                            <a:pt x="1524" y="1707"/>
                            <a:pt x="1692" y="1783"/>
                            <a:pt x="1875" y="1783"/>
                          </a:cubicBezTo>
                          <a:lnTo>
                            <a:pt x="2027" y="1783"/>
                          </a:lnTo>
                          <a:cubicBezTo>
                            <a:pt x="1753" y="2773"/>
                            <a:pt x="1616" y="4038"/>
                            <a:pt x="1829" y="4617"/>
                          </a:cubicBezTo>
                          <a:lnTo>
                            <a:pt x="1966" y="4617"/>
                          </a:lnTo>
                          <a:cubicBezTo>
                            <a:pt x="1737" y="4099"/>
                            <a:pt x="1875" y="2773"/>
                            <a:pt x="2149" y="1752"/>
                          </a:cubicBezTo>
                          <a:cubicBezTo>
                            <a:pt x="2514" y="1676"/>
                            <a:pt x="2804" y="1417"/>
                            <a:pt x="2895" y="1067"/>
                          </a:cubicBezTo>
                          <a:cubicBezTo>
                            <a:pt x="2956" y="792"/>
                            <a:pt x="2926" y="533"/>
                            <a:pt x="2789" y="488"/>
                          </a:cubicBezTo>
                          <a:cubicBezTo>
                            <a:pt x="2768" y="480"/>
                            <a:pt x="2745" y="474"/>
                            <a:pt x="2718" y="474"/>
                          </a:cubicBezTo>
                          <a:cubicBezTo>
                            <a:pt x="2645" y="474"/>
                            <a:pt x="2550" y="518"/>
                            <a:pt x="2438" y="686"/>
                          </a:cubicBezTo>
                          <a:cubicBezTo>
                            <a:pt x="2271" y="991"/>
                            <a:pt x="2134" y="1295"/>
                            <a:pt x="2042" y="1646"/>
                          </a:cubicBezTo>
                          <a:lnTo>
                            <a:pt x="1875" y="1646"/>
                          </a:lnTo>
                          <a:cubicBezTo>
                            <a:pt x="1722" y="1646"/>
                            <a:pt x="1585" y="1570"/>
                            <a:pt x="1463" y="1448"/>
                          </a:cubicBezTo>
                          <a:cubicBezTo>
                            <a:pt x="1585" y="1295"/>
                            <a:pt x="1676" y="1021"/>
                            <a:pt x="1676" y="579"/>
                          </a:cubicBezTo>
                          <a:cubicBezTo>
                            <a:pt x="1676" y="183"/>
                            <a:pt x="1646" y="0"/>
                            <a:pt x="15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5" name="Google Shape;525;p39"/>
                  <p:cNvSpPr/>
                  <p:nvPr/>
                </p:nvSpPr>
                <p:spPr>
                  <a:xfrm>
                    <a:off x="3040873" y="3446871"/>
                    <a:ext cx="174484" cy="57846"/>
                  </a:xfrm>
                  <a:custGeom>
                    <a:avLst/>
                    <a:gdLst/>
                    <a:ahLst/>
                    <a:cxnLst/>
                    <a:rect l="l" t="t" r="r" b="b"/>
                    <a:pathLst>
                      <a:path w="2027" h="672" extrusionOk="0">
                        <a:moveTo>
                          <a:pt x="1798" y="153"/>
                        </a:moveTo>
                        <a:cubicBezTo>
                          <a:pt x="1844" y="153"/>
                          <a:pt x="1859" y="168"/>
                          <a:pt x="1874" y="184"/>
                        </a:cubicBezTo>
                        <a:cubicBezTo>
                          <a:pt x="1890" y="214"/>
                          <a:pt x="1890" y="245"/>
                          <a:pt x="1890" y="275"/>
                        </a:cubicBezTo>
                        <a:lnTo>
                          <a:pt x="1874" y="458"/>
                        </a:lnTo>
                        <a:cubicBezTo>
                          <a:pt x="1874" y="519"/>
                          <a:pt x="1813" y="565"/>
                          <a:pt x="1768" y="565"/>
                        </a:cubicBezTo>
                        <a:lnTo>
                          <a:pt x="244" y="565"/>
                        </a:lnTo>
                        <a:cubicBezTo>
                          <a:pt x="198" y="565"/>
                          <a:pt x="183" y="549"/>
                          <a:pt x="168" y="534"/>
                        </a:cubicBezTo>
                        <a:cubicBezTo>
                          <a:pt x="137" y="519"/>
                          <a:pt x="137" y="473"/>
                          <a:pt x="137" y="458"/>
                        </a:cubicBezTo>
                        <a:lnTo>
                          <a:pt x="168" y="275"/>
                        </a:lnTo>
                        <a:cubicBezTo>
                          <a:pt x="168" y="214"/>
                          <a:pt x="214" y="153"/>
                          <a:pt x="275" y="153"/>
                        </a:cubicBezTo>
                        <a:close/>
                        <a:moveTo>
                          <a:pt x="275" y="1"/>
                        </a:moveTo>
                        <a:cubicBezTo>
                          <a:pt x="137" y="1"/>
                          <a:pt x="46" y="92"/>
                          <a:pt x="31" y="229"/>
                        </a:cubicBezTo>
                        <a:lnTo>
                          <a:pt x="0" y="427"/>
                        </a:lnTo>
                        <a:cubicBezTo>
                          <a:pt x="0" y="473"/>
                          <a:pt x="31" y="549"/>
                          <a:pt x="61" y="595"/>
                        </a:cubicBezTo>
                        <a:cubicBezTo>
                          <a:pt x="122" y="656"/>
                          <a:pt x="183" y="671"/>
                          <a:pt x="244" y="671"/>
                        </a:cubicBezTo>
                        <a:lnTo>
                          <a:pt x="1768" y="671"/>
                        </a:lnTo>
                        <a:cubicBezTo>
                          <a:pt x="1890" y="671"/>
                          <a:pt x="2011" y="580"/>
                          <a:pt x="2011" y="443"/>
                        </a:cubicBezTo>
                        <a:lnTo>
                          <a:pt x="2027" y="245"/>
                        </a:lnTo>
                        <a:cubicBezTo>
                          <a:pt x="2027" y="199"/>
                          <a:pt x="2011" y="123"/>
                          <a:pt x="1966" y="77"/>
                        </a:cubicBezTo>
                        <a:cubicBezTo>
                          <a:pt x="1905" y="16"/>
                          <a:pt x="1859" y="1"/>
                          <a:pt x="17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6" name="Google Shape;526;p39"/>
                <p:cNvSpPr/>
                <p:nvPr/>
              </p:nvSpPr>
              <p:spPr>
                <a:xfrm>
                  <a:off x="3047415" y="3453499"/>
                  <a:ext cx="162691" cy="45967"/>
                </a:xfrm>
                <a:custGeom>
                  <a:avLst/>
                  <a:gdLst/>
                  <a:ahLst/>
                  <a:cxnLst/>
                  <a:rect l="l" t="t" r="r" b="b"/>
                  <a:pathLst>
                    <a:path w="1890" h="534" extrusionOk="0">
                      <a:moveTo>
                        <a:pt x="214" y="0"/>
                      </a:moveTo>
                      <a:cubicBezTo>
                        <a:pt x="122" y="0"/>
                        <a:pt x="31" y="76"/>
                        <a:pt x="31" y="168"/>
                      </a:cubicBezTo>
                      <a:lnTo>
                        <a:pt x="0" y="366"/>
                      </a:lnTo>
                      <a:lnTo>
                        <a:pt x="0" y="381"/>
                      </a:lnTo>
                      <a:cubicBezTo>
                        <a:pt x="0" y="457"/>
                        <a:pt x="61" y="533"/>
                        <a:pt x="168" y="533"/>
                      </a:cubicBezTo>
                      <a:lnTo>
                        <a:pt x="1692" y="533"/>
                      </a:lnTo>
                      <a:cubicBezTo>
                        <a:pt x="1783" y="533"/>
                        <a:pt x="1874" y="457"/>
                        <a:pt x="1874" y="366"/>
                      </a:cubicBezTo>
                      <a:lnTo>
                        <a:pt x="1890" y="168"/>
                      </a:lnTo>
                      <a:lnTo>
                        <a:pt x="1890" y="152"/>
                      </a:lnTo>
                      <a:cubicBezTo>
                        <a:pt x="1890" y="76"/>
                        <a:pt x="1829" y="0"/>
                        <a:pt x="17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27" name="Google Shape;527;p39"/>
            <p:cNvSpPr/>
            <p:nvPr/>
          </p:nvSpPr>
          <p:spPr>
            <a:xfrm>
              <a:off x="1260282" y="2451512"/>
              <a:ext cx="213989" cy="1245"/>
            </a:xfrm>
            <a:custGeom>
              <a:avLst/>
              <a:gdLst/>
              <a:ahLst/>
              <a:cxnLst/>
              <a:rect l="l" t="t" r="r" b="b"/>
              <a:pathLst>
                <a:path w="5501" h="32" extrusionOk="0">
                  <a:moveTo>
                    <a:pt x="0" y="1"/>
                  </a:moveTo>
                  <a:lnTo>
                    <a:pt x="0" y="31"/>
                  </a:lnTo>
                  <a:lnTo>
                    <a:pt x="5500" y="31"/>
                  </a:lnTo>
                  <a:lnTo>
                    <a:pt x="5500"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9"/>
            <p:cNvSpPr/>
            <p:nvPr/>
          </p:nvSpPr>
          <p:spPr>
            <a:xfrm>
              <a:off x="1185596" y="2451512"/>
              <a:ext cx="30848" cy="1245"/>
            </a:xfrm>
            <a:custGeom>
              <a:avLst/>
              <a:gdLst/>
              <a:ahLst/>
              <a:cxnLst/>
              <a:rect l="l" t="t" r="r" b="b"/>
              <a:pathLst>
                <a:path w="793" h="32" extrusionOk="0">
                  <a:moveTo>
                    <a:pt x="0" y="1"/>
                  </a:moveTo>
                  <a:lnTo>
                    <a:pt x="0" y="31"/>
                  </a:lnTo>
                  <a:lnTo>
                    <a:pt x="793" y="31"/>
                  </a:lnTo>
                  <a:lnTo>
                    <a:pt x="793"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9"/>
            <p:cNvSpPr/>
            <p:nvPr/>
          </p:nvSpPr>
          <p:spPr>
            <a:xfrm>
              <a:off x="1576142" y="2472245"/>
              <a:ext cx="278602" cy="1245"/>
            </a:xfrm>
            <a:custGeom>
              <a:avLst/>
              <a:gdLst/>
              <a:ahLst/>
              <a:cxnLst/>
              <a:rect l="l" t="t" r="r" b="b"/>
              <a:pathLst>
                <a:path w="7162" h="32" extrusionOk="0">
                  <a:moveTo>
                    <a:pt x="1" y="1"/>
                  </a:moveTo>
                  <a:lnTo>
                    <a:pt x="1" y="31"/>
                  </a:lnTo>
                  <a:lnTo>
                    <a:pt x="7162" y="31"/>
                  </a:lnTo>
                  <a:lnTo>
                    <a:pt x="7162" y="1"/>
                  </a:lnTo>
                  <a:close/>
                </a:path>
              </a:pathLst>
            </a:custGeom>
            <a:solidFill>
              <a:srgbClr val="EB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9"/>
            <p:cNvSpPr/>
            <p:nvPr/>
          </p:nvSpPr>
          <p:spPr>
            <a:xfrm>
              <a:off x="1295836" y="2303929"/>
              <a:ext cx="649591" cy="23768"/>
            </a:xfrm>
            <a:custGeom>
              <a:avLst/>
              <a:gdLst/>
              <a:ahLst/>
              <a:cxnLst/>
              <a:rect l="l" t="t" r="r" b="b"/>
              <a:pathLst>
                <a:path w="16699" h="611" extrusionOk="0">
                  <a:moveTo>
                    <a:pt x="0" y="1"/>
                  </a:moveTo>
                  <a:lnTo>
                    <a:pt x="0" y="610"/>
                  </a:lnTo>
                  <a:lnTo>
                    <a:pt x="16699" y="610"/>
                  </a:lnTo>
                  <a:lnTo>
                    <a:pt x="16699" y="1"/>
                  </a:lnTo>
                  <a:close/>
                </a:path>
              </a:pathLst>
            </a:custGeom>
            <a:solidFill>
              <a:srgbClr val="E6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9"/>
            <p:cNvSpPr/>
            <p:nvPr/>
          </p:nvSpPr>
          <p:spPr>
            <a:xfrm>
              <a:off x="1273307" y="2303929"/>
              <a:ext cx="671531" cy="23768"/>
            </a:xfrm>
            <a:custGeom>
              <a:avLst/>
              <a:gdLst/>
              <a:ahLst/>
              <a:cxnLst/>
              <a:rect l="l" t="t" r="r" b="b"/>
              <a:pathLst>
                <a:path w="17263" h="611" extrusionOk="0">
                  <a:moveTo>
                    <a:pt x="1" y="1"/>
                  </a:moveTo>
                  <a:lnTo>
                    <a:pt x="1" y="610"/>
                  </a:lnTo>
                  <a:lnTo>
                    <a:pt x="17263" y="610"/>
                  </a:lnTo>
                  <a:lnTo>
                    <a:pt x="1726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9"/>
            <p:cNvSpPr/>
            <p:nvPr/>
          </p:nvSpPr>
          <p:spPr>
            <a:xfrm>
              <a:off x="1202789" y="2520247"/>
              <a:ext cx="1920882" cy="112654"/>
            </a:xfrm>
            <a:custGeom>
              <a:avLst/>
              <a:gdLst/>
              <a:ahLst/>
              <a:cxnLst/>
              <a:rect l="l" t="t" r="r" b="b"/>
              <a:pathLst>
                <a:path w="49380" h="2896" extrusionOk="0">
                  <a:moveTo>
                    <a:pt x="24682" y="1"/>
                  </a:moveTo>
                  <a:cubicBezTo>
                    <a:pt x="11061" y="1"/>
                    <a:pt x="0" y="656"/>
                    <a:pt x="0" y="1448"/>
                  </a:cubicBezTo>
                  <a:cubicBezTo>
                    <a:pt x="0" y="2241"/>
                    <a:pt x="11061" y="2896"/>
                    <a:pt x="24682" y="2896"/>
                  </a:cubicBezTo>
                  <a:cubicBezTo>
                    <a:pt x="38319" y="2896"/>
                    <a:pt x="49380" y="2241"/>
                    <a:pt x="49380" y="1448"/>
                  </a:cubicBezTo>
                  <a:cubicBezTo>
                    <a:pt x="49380" y="656"/>
                    <a:pt x="38319" y="1"/>
                    <a:pt x="2468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3" name="Google Shape;533;p39"/>
            <p:cNvGrpSpPr/>
            <p:nvPr/>
          </p:nvGrpSpPr>
          <p:grpSpPr>
            <a:xfrm>
              <a:off x="3010093" y="1348567"/>
              <a:ext cx="24934" cy="287504"/>
              <a:chOff x="5406749" y="2027862"/>
              <a:chExt cx="55177" cy="636211"/>
            </a:xfrm>
          </p:grpSpPr>
          <p:sp>
            <p:nvSpPr>
              <p:cNvPr id="534" name="Google Shape;534;p39"/>
              <p:cNvSpPr/>
              <p:nvPr/>
            </p:nvSpPr>
            <p:spPr>
              <a:xfrm>
                <a:off x="5406749" y="2490794"/>
                <a:ext cx="23758" cy="173279"/>
              </a:xfrm>
              <a:custGeom>
                <a:avLst/>
                <a:gdLst/>
                <a:ahLst/>
                <a:cxnLst/>
                <a:rect l="l" t="t" r="r" b="b"/>
                <a:pathLst>
                  <a:path w="276" h="2013" extrusionOk="0">
                    <a:moveTo>
                      <a:pt x="214" y="1"/>
                    </a:moveTo>
                    <a:cubicBezTo>
                      <a:pt x="169" y="1"/>
                      <a:pt x="138" y="16"/>
                      <a:pt x="138" y="62"/>
                    </a:cubicBezTo>
                    <a:lnTo>
                      <a:pt x="1" y="1921"/>
                    </a:lnTo>
                    <a:cubicBezTo>
                      <a:pt x="1" y="1966"/>
                      <a:pt x="31" y="2012"/>
                      <a:pt x="62" y="2012"/>
                    </a:cubicBezTo>
                    <a:cubicBezTo>
                      <a:pt x="108" y="2012"/>
                      <a:pt x="123" y="1966"/>
                      <a:pt x="138" y="1951"/>
                    </a:cubicBezTo>
                    <a:lnTo>
                      <a:pt x="275" y="77"/>
                    </a:lnTo>
                    <a:cubicBezTo>
                      <a:pt x="275" y="47"/>
                      <a:pt x="245" y="1"/>
                      <a:pt x="2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9"/>
              <p:cNvSpPr/>
              <p:nvPr/>
            </p:nvSpPr>
            <p:spPr>
              <a:xfrm>
                <a:off x="5425169" y="2027862"/>
                <a:ext cx="36756" cy="367562"/>
              </a:xfrm>
              <a:custGeom>
                <a:avLst/>
                <a:gdLst/>
                <a:ahLst/>
                <a:cxnLst/>
                <a:rect l="l" t="t" r="r" b="b"/>
                <a:pathLst>
                  <a:path w="427" h="4270" extrusionOk="0">
                    <a:moveTo>
                      <a:pt x="366" y="1"/>
                    </a:moveTo>
                    <a:cubicBezTo>
                      <a:pt x="320" y="1"/>
                      <a:pt x="290" y="16"/>
                      <a:pt x="290" y="46"/>
                    </a:cubicBezTo>
                    <a:lnTo>
                      <a:pt x="0" y="4190"/>
                    </a:lnTo>
                    <a:cubicBezTo>
                      <a:pt x="0" y="4221"/>
                      <a:pt x="15" y="4267"/>
                      <a:pt x="61" y="4267"/>
                    </a:cubicBezTo>
                    <a:cubicBezTo>
                      <a:pt x="65" y="4269"/>
                      <a:pt x="70" y="4270"/>
                      <a:pt x="74" y="4270"/>
                    </a:cubicBezTo>
                    <a:cubicBezTo>
                      <a:pt x="103" y="4270"/>
                      <a:pt x="137" y="4232"/>
                      <a:pt x="137" y="4206"/>
                    </a:cubicBezTo>
                    <a:lnTo>
                      <a:pt x="427" y="77"/>
                    </a:lnTo>
                    <a:cubicBezTo>
                      <a:pt x="427" y="31"/>
                      <a:pt x="396" y="1"/>
                      <a:pt x="3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6" name="Google Shape;536;p39"/>
            <p:cNvSpPr/>
            <p:nvPr/>
          </p:nvSpPr>
          <p:spPr>
            <a:xfrm>
              <a:off x="2498322" y="1948392"/>
              <a:ext cx="75894" cy="43840"/>
            </a:xfrm>
            <a:custGeom>
              <a:avLst/>
              <a:gdLst/>
              <a:ahLst/>
              <a:cxnLst/>
              <a:rect l="l" t="t" r="r" b="b"/>
              <a:pathLst>
                <a:path w="1951" h="1127" extrusionOk="0">
                  <a:moveTo>
                    <a:pt x="1951" y="0"/>
                  </a:moveTo>
                  <a:cubicBezTo>
                    <a:pt x="1539" y="685"/>
                    <a:pt x="793" y="1112"/>
                    <a:pt x="1" y="1127"/>
                  </a:cubicBezTo>
                  <a:cubicBezTo>
                    <a:pt x="793" y="1127"/>
                    <a:pt x="1539" y="685"/>
                    <a:pt x="1951" y="0"/>
                  </a:cubicBezTo>
                  <a:close/>
                </a:path>
              </a:pathLst>
            </a:custGeom>
            <a:solidFill>
              <a:srgbClr val="FE8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9"/>
            <p:cNvSpPr/>
            <p:nvPr/>
          </p:nvSpPr>
          <p:spPr>
            <a:xfrm>
              <a:off x="1938253" y="1710680"/>
              <a:ext cx="4785" cy="10114"/>
            </a:xfrm>
            <a:custGeom>
              <a:avLst/>
              <a:gdLst/>
              <a:ahLst/>
              <a:cxnLst/>
              <a:rect l="l" t="t" r="r" b="b"/>
              <a:pathLst>
                <a:path w="123" h="260" extrusionOk="0">
                  <a:moveTo>
                    <a:pt x="1" y="1"/>
                  </a:moveTo>
                  <a:lnTo>
                    <a:pt x="1" y="260"/>
                  </a:lnTo>
                  <a:lnTo>
                    <a:pt x="123" y="245"/>
                  </a:lnTo>
                  <a:lnTo>
                    <a:pt x="123" y="1"/>
                  </a:lnTo>
                  <a:close/>
                </a:path>
              </a:pathLst>
            </a:custGeom>
            <a:solidFill>
              <a:srgbClr val="FE8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8" name="Google Shape;538;p39"/>
            <p:cNvGrpSpPr/>
            <p:nvPr/>
          </p:nvGrpSpPr>
          <p:grpSpPr>
            <a:xfrm>
              <a:off x="1326040" y="1075924"/>
              <a:ext cx="803698" cy="1502475"/>
              <a:chOff x="361417" y="1424536"/>
              <a:chExt cx="1778487" cy="3324795"/>
            </a:xfrm>
          </p:grpSpPr>
          <p:sp>
            <p:nvSpPr>
              <p:cNvPr id="539" name="Google Shape;539;p39"/>
              <p:cNvSpPr/>
              <p:nvPr/>
            </p:nvSpPr>
            <p:spPr>
              <a:xfrm>
                <a:off x="361417" y="1945313"/>
                <a:ext cx="304379" cy="632602"/>
              </a:xfrm>
              <a:custGeom>
                <a:avLst/>
                <a:gdLst/>
                <a:ahLst/>
                <a:cxnLst/>
                <a:rect l="l" t="t" r="r" b="b"/>
                <a:pathLst>
                  <a:path w="3536" h="7349" extrusionOk="0">
                    <a:moveTo>
                      <a:pt x="2880" y="1"/>
                    </a:moveTo>
                    <a:cubicBezTo>
                      <a:pt x="2706" y="1"/>
                      <a:pt x="2535" y="75"/>
                      <a:pt x="2423" y="213"/>
                    </a:cubicBezTo>
                    <a:cubicBezTo>
                      <a:pt x="2149" y="518"/>
                      <a:pt x="1921" y="822"/>
                      <a:pt x="1692" y="1142"/>
                    </a:cubicBezTo>
                    <a:cubicBezTo>
                      <a:pt x="1463" y="1447"/>
                      <a:pt x="1250" y="1767"/>
                      <a:pt x="1052" y="2118"/>
                    </a:cubicBezTo>
                    <a:cubicBezTo>
                      <a:pt x="839" y="2437"/>
                      <a:pt x="641" y="2788"/>
                      <a:pt x="473" y="3138"/>
                    </a:cubicBezTo>
                    <a:cubicBezTo>
                      <a:pt x="306" y="3504"/>
                      <a:pt x="153" y="3885"/>
                      <a:pt x="16" y="4266"/>
                    </a:cubicBezTo>
                    <a:lnTo>
                      <a:pt x="16" y="4312"/>
                    </a:lnTo>
                    <a:cubicBezTo>
                      <a:pt x="1" y="4357"/>
                      <a:pt x="1" y="4418"/>
                      <a:pt x="1" y="4479"/>
                    </a:cubicBezTo>
                    <a:cubicBezTo>
                      <a:pt x="16" y="4784"/>
                      <a:pt x="92" y="5089"/>
                      <a:pt x="214" y="5378"/>
                    </a:cubicBezTo>
                    <a:cubicBezTo>
                      <a:pt x="306" y="5652"/>
                      <a:pt x="458" y="5927"/>
                      <a:pt x="625" y="6170"/>
                    </a:cubicBezTo>
                    <a:cubicBezTo>
                      <a:pt x="793" y="6399"/>
                      <a:pt x="991" y="6627"/>
                      <a:pt x="1220" y="6825"/>
                    </a:cubicBezTo>
                    <a:cubicBezTo>
                      <a:pt x="1326" y="6917"/>
                      <a:pt x="1448" y="7008"/>
                      <a:pt x="1555" y="7084"/>
                    </a:cubicBezTo>
                    <a:cubicBezTo>
                      <a:pt x="1677" y="7161"/>
                      <a:pt x="1814" y="7237"/>
                      <a:pt x="1936" y="7313"/>
                    </a:cubicBezTo>
                    <a:cubicBezTo>
                      <a:pt x="1983" y="7336"/>
                      <a:pt x="2032" y="7349"/>
                      <a:pt x="2080" y="7349"/>
                    </a:cubicBezTo>
                    <a:cubicBezTo>
                      <a:pt x="2157" y="7349"/>
                      <a:pt x="2230" y="7318"/>
                      <a:pt x="2286" y="7252"/>
                    </a:cubicBezTo>
                    <a:cubicBezTo>
                      <a:pt x="2393" y="7145"/>
                      <a:pt x="2393" y="6947"/>
                      <a:pt x="2286" y="6841"/>
                    </a:cubicBezTo>
                    <a:lnTo>
                      <a:pt x="2271" y="6825"/>
                    </a:lnTo>
                    <a:cubicBezTo>
                      <a:pt x="2225" y="6795"/>
                      <a:pt x="2195" y="6749"/>
                      <a:pt x="2134" y="6704"/>
                    </a:cubicBezTo>
                    <a:cubicBezTo>
                      <a:pt x="2073" y="6673"/>
                      <a:pt x="2042" y="6612"/>
                      <a:pt x="1997" y="6566"/>
                    </a:cubicBezTo>
                    <a:lnTo>
                      <a:pt x="1768" y="6292"/>
                    </a:lnTo>
                    <a:cubicBezTo>
                      <a:pt x="1616" y="6094"/>
                      <a:pt x="1494" y="5881"/>
                      <a:pt x="1387" y="5683"/>
                    </a:cubicBezTo>
                    <a:cubicBezTo>
                      <a:pt x="1281" y="5485"/>
                      <a:pt x="1189" y="5271"/>
                      <a:pt x="1143" y="5043"/>
                    </a:cubicBezTo>
                    <a:cubicBezTo>
                      <a:pt x="1094" y="4883"/>
                      <a:pt x="1065" y="4714"/>
                      <a:pt x="1056" y="4534"/>
                    </a:cubicBezTo>
                    <a:lnTo>
                      <a:pt x="1056" y="4534"/>
                    </a:lnTo>
                    <a:cubicBezTo>
                      <a:pt x="1184" y="4229"/>
                      <a:pt x="1325" y="3936"/>
                      <a:pt x="1479" y="3656"/>
                    </a:cubicBezTo>
                    <a:cubicBezTo>
                      <a:pt x="1662" y="3336"/>
                      <a:pt x="1844" y="3032"/>
                      <a:pt x="2042" y="2727"/>
                    </a:cubicBezTo>
                    <a:cubicBezTo>
                      <a:pt x="2240" y="2422"/>
                      <a:pt x="2454" y="2133"/>
                      <a:pt x="2667" y="1828"/>
                    </a:cubicBezTo>
                    <a:cubicBezTo>
                      <a:pt x="2880" y="1523"/>
                      <a:pt x="3124" y="1219"/>
                      <a:pt x="3337" y="960"/>
                    </a:cubicBezTo>
                    <a:cubicBezTo>
                      <a:pt x="3536" y="685"/>
                      <a:pt x="3505" y="320"/>
                      <a:pt x="3261" y="137"/>
                    </a:cubicBezTo>
                    <a:cubicBezTo>
                      <a:pt x="3149" y="44"/>
                      <a:pt x="3014" y="1"/>
                      <a:pt x="2880"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9"/>
              <p:cNvSpPr/>
              <p:nvPr/>
            </p:nvSpPr>
            <p:spPr>
              <a:xfrm>
                <a:off x="484682" y="2521007"/>
                <a:ext cx="145733" cy="85305"/>
              </a:xfrm>
              <a:custGeom>
                <a:avLst/>
                <a:gdLst/>
                <a:ahLst/>
                <a:cxnLst/>
                <a:rect l="l" t="t" r="r" b="b"/>
                <a:pathLst>
                  <a:path w="1693" h="991" extrusionOk="0">
                    <a:moveTo>
                      <a:pt x="580" y="0"/>
                    </a:moveTo>
                    <a:lnTo>
                      <a:pt x="47" y="92"/>
                    </a:lnTo>
                    <a:cubicBezTo>
                      <a:pt x="1" y="564"/>
                      <a:pt x="626" y="991"/>
                      <a:pt x="626" y="991"/>
                    </a:cubicBezTo>
                    <a:lnTo>
                      <a:pt x="1692" y="473"/>
                    </a:lnTo>
                    <a:lnTo>
                      <a:pt x="580" y="0"/>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9"/>
              <p:cNvSpPr/>
              <p:nvPr/>
            </p:nvSpPr>
            <p:spPr>
              <a:xfrm>
                <a:off x="710295" y="1722283"/>
                <a:ext cx="223033" cy="334507"/>
              </a:xfrm>
              <a:custGeom>
                <a:avLst/>
                <a:gdLst/>
                <a:ahLst/>
                <a:cxnLst/>
                <a:rect l="l" t="t" r="r" b="b"/>
                <a:pathLst>
                  <a:path w="2591" h="3886" extrusionOk="0">
                    <a:moveTo>
                      <a:pt x="214" y="1"/>
                    </a:moveTo>
                    <a:lnTo>
                      <a:pt x="214" y="1"/>
                    </a:lnTo>
                    <a:cubicBezTo>
                      <a:pt x="351" y="701"/>
                      <a:pt x="473" y="1966"/>
                      <a:pt x="1" y="2423"/>
                    </a:cubicBezTo>
                    <a:cubicBezTo>
                      <a:pt x="397" y="3063"/>
                      <a:pt x="976" y="3581"/>
                      <a:pt x="1661" y="3886"/>
                    </a:cubicBezTo>
                    <a:cubicBezTo>
                      <a:pt x="2591" y="3337"/>
                      <a:pt x="2134" y="2499"/>
                      <a:pt x="2134" y="2499"/>
                    </a:cubicBezTo>
                    <a:cubicBezTo>
                      <a:pt x="1372" y="2286"/>
                      <a:pt x="1387" y="1722"/>
                      <a:pt x="1524" y="1189"/>
                    </a:cubicBezTo>
                    <a:lnTo>
                      <a:pt x="214" y="1"/>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9"/>
              <p:cNvSpPr/>
              <p:nvPr/>
            </p:nvSpPr>
            <p:spPr>
              <a:xfrm>
                <a:off x="677499" y="1898744"/>
                <a:ext cx="261081" cy="61031"/>
              </a:xfrm>
              <a:custGeom>
                <a:avLst/>
                <a:gdLst/>
                <a:ahLst/>
                <a:cxnLst/>
                <a:rect l="l" t="t" r="r" b="b"/>
                <a:pathLst>
                  <a:path w="3033" h="709" extrusionOk="0">
                    <a:moveTo>
                      <a:pt x="1778" y="0"/>
                    </a:moveTo>
                    <a:cubicBezTo>
                      <a:pt x="1057" y="0"/>
                      <a:pt x="16" y="129"/>
                      <a:pt x="16" y="129"/>
                    </a:cubicBezTo>
                    <a:cubicBezTo>
                      <a:pt x="1" y="236"/>
                      <a:pt x="1" y="327"/>
                      <a:pt x="16" y="449"/>
                    </a:cubicBezTo>
                    <a:lnTo>
                      <a:pt x="3033" y="708"/>
                    </a:lnTo>
                    <a:cubicBezTo>
                      <a:pt x="3033" y="708"/>
                      <a:pt x="2835" y="175"/>
                      <a:pt x="2286" y="38"/>
                    </a:cubicBezTo>
                    <a:cubicBezTo>
                      <a:pt x="2164" y="11"/>
                      <a:pt x="1984" y="0"/>
                      <a:pt x="177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9"/>
              <p:cNvSpPr/>
              <p:nvPr/>
            </p:nvSpPr>
            <p:spPr>
              <a:xfrm>
                <a:off x="966035" y="1622603"/>
                <a:ext cx="19798" cy="28923"/>
              </a:xfrm>
              <a:custGeom>
                <a:avLst/>
                <a:gdLst/>
                <a:ahLst/>
                <a:cxnLst/>
                <a:rect l="l" t="t" r="r" b="b"/>
                <a:pathLst>
                  <a:path w="230" h="336" extrusionOk="0">
                    <a:moveTo>
                      <a:pt x="122" y="1"/>
                    </a:moveTo>
                    <a:cubicBezTo>
                      <a:pt x="46" y="1"/>
                      <a:pt x="1" y="77"/>
                      <a:pt x="1" y="168"/>
                    </a:cubicBezTo>
                    <a:cubicBezTo>
                      <a:pt x="1" y="260"/>
                      <a:pt x="62" y="336"/>
                      <a:pt x="122" y="336"/>
                    </a:cubicBezTo>
                    <a:cubicBezTo>
                      <a:pt x="168" y="336"/>
                      <a:pt x="229" y="260"/>
                      <a:pt x="229" y="168"/>
                    </a:cubicBezTo>
                    <a:cubicBezTo>
                      <a:pt x="229" y="77"/>
                      <a:pt x="168" y="1"/>
                      <a:pt x="1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9"/>
              <p:cNvSpPr/>
              <p:nvPr/>
            </p:nvSpPr>
            <p:spPr>
              <a:xfrm>
                <a:off x="972577" y="1618730"/>
                <a:ext cx="19798" cy="8866"/>
              </a:xfrm>
              <a:custGeom>
                <a:avLst/>
                <a:gdLst/>
                <a:ahLst/>
                <a:cxnLst/>
                <a:rect l="l" t="t" r="r" b="b"/>
                <a:pathLst>
                  <a:path w="230" h="103" extrusionOk="0">
                    <a:moveTo>
                      <a:pt x="229" y="0"/>
                    </a:moveTo>
                    <a:lnTo>
                      <a:pt x="1" y="61"/>
                    </a:lnTo>
                    <a:cubicBezTo>
                      <a:pt x="31" y="91"/>
                      <a:pt x="61" y="103"/>
                      <a:pt x="88" y="103"/>
                    </a:cubicBezTo>
                    <a:cubicBezTo>
                      <a:pt x="169" y="103"/>
                      <a:pt x="229" y="0"/>
                      <a:pt x="2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9"/>
              <p:cNvSpPr/>
              <p:nvPr/>
            </p:nvSpPr>
            <p:spPr>
              <a:xfrm>
                <a:off x="967326" y="1656690"/>
                <a:ext cx="30300" cy="59051"/>
              </a:xfrm>
              <a:custGeom>
                <a:avLst/>
                <a:gdLst/>
                <a:ahLst/>
                <a:cxnLst/>
                <a:rect l="l" t="t" r="r" b="b"/>
                <a:pathLst>
                  <a:path w="352" h="686" extrusionOk="0">
                    <a:moveTo>
                      <a:pt x="1" y="1"/>
                    </a:moveTo>
                    <a:lnTo>
                      <a:pt x="1" y="671"/>
                    </a:lnTo>
                    <a:cubicBezTo>
                      <a:pt x="39" y="681"/>
                      <a:pt x="80" y="686"/>
                      <a:pt x="119" y="686"/>
                    </a:cubicBezTo>
                    <a:cubicBezTo>
                      <a:pt x="205" y="686"/>
                      <a:pt x="289" y="662"/>
                      <a:pt x="351" y="610"/>
                    </a:cubicBezTo>
                    <a:cubicBezTo>
                      <a:pt x="199" y="427"/>
                      <a:pt x="77" y="214"/>
                      <a:pt x="1" y="1"/>
                    </a:cubicBezTo>
                    <a:close/>
                  </a:path>
                </a:pathLst>
              </a:custGeom>
              <a:solidFill>
                <a:srgbClr val="A027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9"/>
              <p:cNvSpPr/>
              <p:nvPr/>
            </p:nvSpPr>
            <p:spPr>
              <a:xfrm>
                <a:off x="938490" y="1566222"/>
                <a:ext cx="45967" cy="26340"/>
              </a:xfrm>
              <a:custGeom>
                <a:avLst/>
                <a:gdLst/>
                <a:ahLst/>
                <a:cxnLst/>
                <a:rect l="l" t="t" r="r" b="b"/>
                <a:pathLst>
                  <a:path w="534" h="306" extrusionOk="0">
                    <a:moveTo>
                      <a:pt x="473" y="1"/>
                    </a:moveTo>
                    <a:cubicBezTo>
                      <a:pt x="290" y="1"/>
                      <a:pt x="138" y="77"/>
                      <a:pt x="16" y="214"/>
                    </a:cubicBezTo>
                    <a:cubicBezTo>
                      <a:pt x="1" y="229"/>
                      <a:pt x="1" y="275"/>
                      <a:pt x="16" y="290"/>
                    </a:cubicBezTo>
                    <a:cubicBezTo>
                      <a:pt x="31" y="305"/>
                      <a:pt x="31" y="305"/>
                      <a:pt x="62" y="305"/>
                    </a:cubicBezTo>
                    <a:cubicBezTo>
                      <a:pt x="77" y="305"/>
                      <a:pt x="77" y="305"/>
                      <a:pt x="107" y="290"/>
                    </a:cubicBezTo>
                    <a:cubicBezTo>
                      <a:pt x="214" y="168"/>
                      <a:pt x="336" y="122"/>
                      <a:pt x="473" y="122"/>
                    </a:cubicBezTo>
                    <a:cubicBezTo>
                      <a:pt x="519" y="122"/>
                      <a:pt x="534" y="107"/>
                      <a:pt x="534" y="62"/>
                    </a:cubicBezTo>
                    <a:cubicBezTo>
                      <a:pt x="534" y="46"/>
                      <a:pt x="519" y="1"/>
                      <a:pt x="4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9"/>
              <p:cNvSpPr/>
              <p:nvPr/>
            </p:nvSpPr>
            <p:spPr>
              <a:xfrm>
                <a:off x="691960" y="1454061"/>
                <a:ext cx="300419" cy="385294"/>
              </a:xfrm>
              <a:custGeom>
                <a:avLst/>
                <a:gdLst/>
                <a:ahLst/>
                <a:cxnLst/>
                <a:rect l="l" t="t" r="r" b="b"/>
                <a:pathLst>
                  <a:path w="3490" h="4476" extrusionOk="0">
                    <a:moveTo>
                      <a:pt x="1556" y="0"/>
                    </a:moveTo>
                    <a:cubicBezTo>
                      <a:pt x="980" y="0"/>
                      <a:pt x="427" y="337"/>
                      <a:pt x="183" y="892"/>
                    </a:cubicBezTo>
                    <a:cubicBezTo>
                      <a:pt x="61" y="1136"/>
                      <a:pt x="0" y="1410"/>
                      <a:pt x="31" y="1669"/>
                    </a:cubicBezTo>
                    <a:cubicBezTo>
                      <a:pt x="107" y="2827"/>
                      <a:pt x="107" y="3330"/>
                      <a:pt x="686" y="3939"/>
                    </a:cubicBezTo>
                    <a:cubicBezTo>
                      <a:pt x="1039" y="4305"/>
                      <a:pt x="1473" y="4476"/>
                      <a:pt x="1885" y="4476"/>
                    </a:cubicBezTo>
                    <a:cubicBezTo>
                      <a:pt x="2503" y="4476"/>
                      <a:pt x="3072" y="4092"/>
                      <a:pt x="3246" y="3406"/>
                    </a:cubicBezTo>
                    <a:cubicBezTo>
                      <a:pt x="3489" y="2370"/>
                      <a:pt x="3322" y="648"/>
                      <a:pt x="2194" y="146"/>
                    </a:cubicBezTo>
                    <a:cubicBezTo>
                      <a:pt x="1988" y="47"/>
                      <a:pt x="1770" y="0"/>
                      <a:pt x="1556" y="0"/>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9"/>
              <p:cNvSpPr/>
              <p:nvPr/>
            </p:nvSpPr>
            <p:spPr>
              <a:xfrm>
                <a:off x="524106" y="1424536"/>
                <a:ext cx="515447" cy="454588"/>
              </a:xfrm>
              <a:custGeom>
                <a:avLst/>
                <a:gdLst/>
                <a:ahLst/>
                <a:cxnLst/>
                <a:rect l="l" t="t" r="r" b="b"/>
                <a:pathLst>
                  <a:path w="5988" h="5281" extrusionOk="0">
                    <a:moveTo>
                      <a:pt x="4773" y="1"/>
                    </a:moveTo>
                    <a:cubicBezTo>
                      <a:pt x="4668" y="1"/>
                      <a:pt x="4550" y="33"/>
                      <a:pt x="4418" y="108"/>
                    </a:cubicBezTo>
                    <a:cubicBezTo>
                      <a:pt x="4211" y="217"/>
                      <a:pt x="3924" y="248"/>
                      <a:pt x="3619" y="248"/>
                    </a:cubicBezTo>
                    <a:cubicBezTo>
                      <a:pt x="3226" y="248"/>
                      <a:pt x="2804" y="197"/>
                      <a:pt x="2479" y="197"/>
                    </a:cubicBezTo>
                    <a:cubicBezTo>
                      <a:pt x="2040" y="197"/>
                      <a:pt x="1783" y="291"/>
                      <a:pt x="2026" y="732"/>
                    </a:cubicBezTo>
                    <a:cubicBezTo>
                      <a:pt x="1569" y="854"/>
                      <a:pt x="1006" y="1799"/>
                      <a:pt x="1143" y="2469"/>
                    </a:cubicBezTo>
                    <a:cubicBezTo>
                      <a:pt x="1295" y="3170"/>
                      <a:pt x="0" y="4191"/>
                      <a:pt x="990" y="4526"/>
                    </a:cubicBezTo>
                    <a:cubicBezTo>
                      <a:pt x="1876" y="4834"/>
                      <a:pt x="2007" y="5281"/>
                      <a:pt x="2723" y="5281"/>
                    </a:cubicBezTo>
                    <a:cubicBezTo>
                      <a:pt x="2893" y="5281"/>
                      <a:pt x="3097" y="5255"/>
                      <a:pt x="3352" y="5197"/>
                    </a:cubicBezTo>
                    <a:cubicBezTo>
                      <a:pt x="4038" y="5044"/>
                      <a:pt x="5988" y="5257"/>
                      <a:pt x="5028" y="3658"/>
                    </a:cubicBezTo>
                    <a:cubicBezTo>
                      <a:pt x="4190" y="2302"/>
                      <a:pt x="4617" y="1753"/>
                      <a:pt x="4617" y="1753"/>
                    </a:cubicBezTo>
                    <a:cubicBezTo>
                      <a:pt x="4891" y="1753"/>
                      <a:pt x="5135" y="1631"/>
                      <a:pt x="5302" y="1449"/>
                    </a:cubicBezTo>
                    <a:cubicBezTo>
                      <a:pt x="5550" y="1149"/>
                      <a:pt x="5396" y="1"/>
                      <a:pt x="47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9"/>
              <p:cNvSpPr/>
              <p:nvPr/>
            </p:nvSpPr>
            <p:spPr>
              <a:xfrm>
                <a:off x="887445" y="1613221"/>
                <a:ext cx="60342" cy="89695"/>
              </a:xfrm>
              <a:custGeom>
                <a:avLst/>
                <a:gdLst/>
                <a:ahLst/>
                <a:cxnLst/>
                <a:rect l="l" t="t" r="r" b="b"/>
                <a:pathLst>
                  <a:path w="701" h="1042" extrusionOk="0">
                    <a:moveTo>
                      <a:pt x="361" y="1"/>
                    </a:moveTo>
                    <a:cubicBezTo>
                      <a:pt x="150" y="1"/>
                      <a:pt x="0" y="259"/>
                      <a:pt x="15" y="491"/>
                    </a:cubicBezTo>
                    <a:cubicBezTo>
                      <a:pt x="60" y="719"/>
                      <a:pt x="197" y="902"/>
                      <a:pt x="380" y="1024"/>
                    </a:cubicBezTo>
                    <a:cubicBezTo>
                      <a:pt x="416" y="1036"/>
                      <a:pt x="447" y="1041"/>
                      <a:pt x="475" y="1041"/>
                    </a:cubicBezTo>
                    <a:cubicBezTo>
                      <a:pt x="627" y="1041"/>
                      <a:pt x="672" y="877"/>
                      <a:pt x="685" y="658"/>
                    </a:cubicBezTo>
                    <a:cubicBezTo>
                      <a:pt x="700" y="414"/>
                      <a:pt x="624" y="49"/>
                      <a:pt x="396" y="3"/>
                    </a:cubicBezTo>
                    <a:cubicBezTo>
                      <a:pt x="384" y="2"/>
                      <a:pt x="372" y="1"/>
                      <a:pt x="361"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9"/>
              <p:cNvSpPr/>
              <p:nvPr/>
            </p:nvSpPr>
            <p:spPr>
              <a:xfrm>
                <a:off x="698502" y="2556386"/>
                <a:ext cx="324005" cy="2081500"/>
              </a:xfrm>
              <a:custGeom>
                <a:avLst/>
                <a:gdLst/>
                <a:ahLst/>
                <a:cxnLst/>
                <a:rect l="l" t="t" r="r" b="b"/>
                <a:pathLst>
                  <a:path w="3764" h="24181" extrusionOk="0">
                    <a:moveTo>
                      <a:pt x="0" y="1"/>
                    </a:moveTo>
                    <a:cubicBezTo>
                      <a:pt x="0" y="1"/>
                      <a:pt x="823" y="8365"/>
                      <a:pt x="1631" y="12327"/>
                    </a:cubicBezTo>
                    <a:cubicBezTo>
                      <a:pt x="808" y="16867"/>
                      <a:pt x="671" y="23997"/>
                      <a:pt x="671" y="23997"/>
                    </a:cubicBezTo>
                    <a:lnTo>
                      <a:pt x="1295" y="24180"/>
                    </a:lnTo>
                    <a:cubicBezTo>
                      <a:pt x="1295" y="24180"/>
                      <a:pt x="2575" y="19000"/>
                      <a:pt x="3718" y="12829"/>
                    </a:cubicBezTo>
                    <a:cubicBezTo>
                      <a:pt x="3764" y="12677"/>
                      <a:pt x="3764" y="12540"/>
                      <a:pt x="3764" y="12387"/>
                    </a:cubicBezTo>
                    <a:cubicBezTo>
                      <a:pt x="3688" y="8685"/>
                      <a:pt x="3017" y="1"/>
                      <a:pt x="3017"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9"/>
              <p:cNvSpPr/>
              <p:nvPr/>
            </p:nvSpPr>
            <p:spPr>
              <a:xfrm>
                <a:off x="454555" y="2556386"/>
                <a:ext cx="466984" cy="2123421"/>
              </a:xfrm>
              <a:custGeom>
                <a:avLst/>
                <a:gdLst/>
                <a:ahLst/>
                <a:cxnLst/>
                <a:rect l="l" t="t" r="r" b="b"/>
                <a:pathLst>
                  <a:path w="5425" h="24668" extrusionOk="0">
                    <a:moveTo>
                      <a:pt x="5425" y="1"/>
                    </a:moveTo>
                    <a:cubicBezTo>
                      <a:pt x="5425" y="1"/>
                      <a:pt x="5422" y="11"/>
                      <a:pt x="5418" y="31"/>
                    </a:cubicBezTo>
                    <a:lnTo>
                      <a:pt x="5425" y="31"/>
                    </a:lnTo>
                    <a:lnTo>
                      <a:pt x="5425" y="1"/>
                    </a:lnTo>
                    <a:close/>
                    <a:moveTo>
                      <a:pt x="1783" y="31"/>
                    </a:moveTo>
                    <a:cubicBezTo>
                      <a:pt x="1783" y="31"/>
                      <a:pt x="976" y="8380"/>
                      <a:pt x="1052" y="12342"/>
                    </a:cubicBezTo>
                    <a:cubicBezTo>
                      <a:pt x="1" y="16379"/>
                      <a:pt x="519" y="24668"/>
                      <a:pt x="519" y="24668"/>
                    </a:cubicBezTo>
                    <a:lnTo>
                      <a:pt x="1158" y="24668"/>
                    </a:lnTo>
                    <a:cubicBezTo>
                      <a:pt x="1158" y="24668"/>
                      <a:pt x="2423" y="15800"/>
                      <a:pt x="3048" y="12098"/>
                    </a:cubicBezTo>
                    <a:cubicBezTo>
                      <a:pt x="3651" y="8657"/>
                      <a:pt x="5304" y="589"/>
                      <a:pt x="5418" y="3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9"/>
              <p:cNvSpPr/>
              <p:nvPr/>
            </p:nvSpPr>
            <p:spPr>
              <a:xfrm>
                <a:off x="449304" y="1921641"/>
                <a:ext cx="621756" cy="1492541"/>
              </a:xfrm>
              <a:custGeom>
                <a:avLst/>
                <a:gdLst/>
                <a:ahLst/>
                <a:cxnLst/>
                <a:rect l="l" t="t" r="r" b="b"/>
                <a:pathLst>
                  <a:path w="7223" h="17339" extrusionOk="0">
                    <a:moveTo>
                      <a:pt x="3863" y="1"/>
                    </a:moveTo>
                    <a:cubicBezTo>
                      <a:pt x="3505" y="1"/>
                      <a:pt x="3147" y="16"/>
                      <a:pt x="2789" y="46"/>
                    </a:cubicBezTo>
                    <a:cubicBezTo>
                      <a:pt x="2515" y="61"/>
                      <a:pt x="2256" y="92"/>
                      <a:pt x="2012" y="107"/>
                    </a:cubicBezTo>
                    <a:cubicBezTo>
                      <a:pt x="1448" y="153"/>
                      <a:pt x="1067" y="656"/>
                      <a:pt x="1128" y="1204"/>
                    </a:cubicBezTo>
                    <a:cubicBezTo>
                      <a:pt x="1128" y="1250"/>
                      <a:pt x="1143" y="1296"/>
                      <a:pt x="1143" y="1341"/>
                    </a:cubicBezTo>
                    <a:cubicBezTo>
                      <a:pt x="1905" y="4465"/>
                      <a:pt x="1875" y="5623"/>
                      <a:pt x="1859" y="7359"/>
                    </a:cubicBezTo>
                    <a:cubicBezTo>
                      <a:pt x="1" y="10224"/>
                      <a:pt x="686" y="13058"/>
                      <a:pt x="442" y="17095"/>
                    </a:cubicBezTo>
                    <a:cubicBezTo>
                      <a:pt x="1202" y="17227"/>
                      <a:pt x="2018" y="17256"/>
                      <a:pt x="2848" y="17256"/>
                    </a:cubicBezTo>
                    <a:cubicBezTo>
                      <a:pt x="3167" y="17256"/>
                      <a:pt x="3488" y="17252"/>
                      <a:pt x="3810" y="17248"/>
                    </a:cubicBezTo>
                    <a:cubicBezTo>
                      <a:pt x="4190" y="17242"/>
                      <a:pt x="4570" y="17234"/>
                      <a:pt x="4948" y="17234"/>
                    </a:cubicBezTo>
                    <a:cubicBezTo>
                      <a:pt x="5556" y="17234"/>
                      <a:pt x="6159" y="17254"/>
                      <a:pt x="6750" y="17339"/>
                    </a:cubicBezTo>
                    <a:cubicBezTo>
                      <a:pt x="7222" y="12524"/>
                      <a:pt x="6628" y="8243"/>
                      <a:pt x="6400" y="7359"/>
                    </a:cubicBezTo>
                    <a:cubicBezTo>
                      <a:pt x="6857" y="3718"/>
                      <a:pt x="7131" y="1966"/>
                      <a:pt x="7070" y="1113"/>
                    </a:cubicBezTo>
                    <a:cubicBezTo>
                      <a:pt x="7055" y="656"/>
                      <a:pt x="6704" y="290"/>
                      <a:pt x="6278" y="214"/>
                    </a:cubicBezTo>
                    <a:cubicBezTo>
                      <a:pt x="5897" y="168"/>
                      <a:pt x="5394" y="92"/>
                      <a:pt x="4937" y="46"/>
                    </a:cubicBezTo>
                    <a:cubicBezTo>
                      <a:pt x="4579" y="16"/>
                      <a:pt x="4221" y="1"/>
                      <a:pt x="38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9"/>
              <p:cNvSpPr/>
              <p:nvPr/>
            </p:nvSpPr>
            <p:spPr>
              <a:xfrm>
                <a:off x="488642" y="3303980"/>
                <a:ext cx="550912" cy="42007"/>
              </a:xfrm>
              <a:custGeom>
                <a:avLst/>
                <a:gdLst/>
                <a:ahLst/>
                <a:cxnLst/>
                <a:rect l="l" t="t" r="r" b="b"/>
                <a:pathLst>
                  <a:path w="6400" h="488" extrusionOk="0">
                    <a:moveTo>
                      <a:pt x="1" y="0"/>
                    </a:moveTo>
                    <a:lnTo>
                      <a:pt x="1" y="107"/>
                    </a:lnTo>
                    <a:cubicBezTo>
                      <a:pt x="92" y="107"/>
                      <a:pt x="214" y="153"/>
                      <a:pt x="275" y="229"/>
                    </a:cubicBezTo>
                    <a:cubicBezTo>
                      <a:pt x="351" y="351"/>
                      <a:pt x="473" y="412"/>
                      <a:pt x="610" y="412"/>
                    </a:cubicBezTo>
                    <a:cubicBezTo>
                      <a:pt x="747" y="412"/>
                      <a:pt x="884" y="351"/>
                      <a:pt x="976" y="259"/>
                    </a:cubicBezTo>
                    <a:cubicBezTo>
                      <a:pt x="1052" y="153"/>
                      <a:pt x="1159" y="122"/>
                      <a:pt x="1281" y="122"/>
                    </a:cubicBezTo>
                    <a:cubicBezTo>
                      <a:pt x="1372" y="122"/>
                      <a:pt x="1494" y="183"/>
                      <a:pt x="1540" y="259"/>
                    </a:cubicBezTo>
                    <a:cubicBezTo>
                      <a:pt x="1616" y="366"/>
                      <a:pt x="1753" y="427"/>
                      <a:pt x="1890" y="427"/>
                    </a:cubicBezTo>
                    <a:cubicBezTo>
                      <a:pt x="2027" y="427"/>
                      <a:pt x="2149" y="366"/>
                      <a:pt x="2256" y="274"/>
                    </a:cubicBezTo>
                    <a:cubicBezTo>
                      <a:pt x="2332" y="183"/>
                      <a:pt x="2438" y="137"/>
                      <a:pt x="2560" y="137"/>
                    </a:cubicBezTo>
                    <a:cubicBezTo>
                      <a:pt x="2652" y="137"/>
                      <a:pt x="2758" y="198"/>
                      <a:pt x="2819" y="274"/>
                    </a:cubicBezTo>
                    <a:cubicBezTo>
                      <a:pt x="2896" y="381"/>
                      <a:pt x="3033" y="442"/>
                      <a:pt x="3170" y="442"/>
                    </a:cubicBezTo>
                    <a:cubicBezTo>
                      <a:pt x="3292" y="442"/>
                      <a:pt x="3429" y="381"/>
                      <a:pt x="3520" y="290"/>
                    </a:cubicBezTo>
                    <a:cubicBezTo>
                      <a:pt x="3627" y="213"/>
                      <a:pt x="3718" y="153"/>
                      <a:pt x="3825" y="153"/>
                    </a:cubicBezTo>
                    <a:cubicBezTo>
                      <a:pt x="3932" y="153"/>
                      <a:pt x="4038" y="213"/>
                      <a:pt x="4099" y="290"/>
                    </a:cubicBezTo>
                    <a:cubicBezTo>
                      <a:pt x="4175" y="412"/>
                      <a:pt x="4312" y="457"/>
                      <a:pt x="4434" y="457"/>
                    </a:cubicBezTo>
                    <a:cubicBezTo>
                      <a:pt x="4571" y="457"/>
                      <a:pt x="4709" y="412"/>
                      <a:pt x="4800" y="305"/>
                    </a:cubicBezTo>
                    <a:cubicBezTo>
                      <a:pt x="4876" y="229"/>
                      <a:pt x="4998" y="183"/>
                      <a:pt x="5105" y="183"/>
                    </a:cubicBezTo>
                    <a:cubicBezTo>
                      <a:pt x="5196" y="183"/>
                      <a:pt x="5318" y="229"/>
                      <a:pt x="5379" y="305"/>
                    </a:cubicBezTo>
                    <a:cubicBezTo>
                      <a:pt x="5470" y="427"/>
                      <a:pt x="5608" y="488"/>
                      <a:pt x="5745" y="488"/>
                    </a:cubicBezTo>
                    <a:cubicBezTo>
                      <a:pt x="5867" y="488"/>
                      <a:pt x="6004" y="427"/>
                      <a:pt x="6095" y="320"/>
                    </a:cubicBezTo>
                    <a:cubicBezTo>
                      <a:pt x="6171" y="229"/>
                      <a:pt x="6293" y="198"/>
                      <a:pt x="6400" y="198"/>
                    </a:cubicBezTo>
                    <a:lnTo>
                      <a:pt x="6400" y="107"/>
                    </a:lnTo>
                    <a:cubicBezTo>
                      <a:pt x="6263" y="107"/>
                      <a:pt x="6141" y="153"/>
                      <a:pt x="6034" y="259"/>
                    </a:cubicBezTo>
                    <a:cubicBezTo>
                      <a:pt x="5958" y="351"/>
                      <a:pt x="5851" y="381"/>
                      <a:pt x="5729" y="381"/>
                    </a:cubicBezTo>
                    <a:cubicBezTo>
                      <a:pt x="5638" y="381"/>
                      <a:pt x="5531" y="335"/>
                      <a:pt x="5470" y="259"/>
                    </a:cubicBezTo>
                    <a:cubicBezTo>
                      <a:pt x="5394" y="137"/>
                      <a:pt x="5257" y="76"/>
                      <a:pt x="5120" y="76"/>
                    </a:cubicBezTo>
                    <a:cubicBezTo>
                      <a:pt x="4998" y="76"/>
                      <a:pt x="4861" y="137"/>
                      <a:pt x="4770" y="229"/>
                    </a:cubicBezTo>
                    <a:cubicBezTo>
                      <a:pt x="4693" y="305"/>
                      <a:pt x="4571" y="366"/>
                      <a:pt x="4465" y="366"/>
                    </a:cubicBezTo>
                    <a:cubicBezTo>
                      <a:pt x="4358" y="366"/>
                      <a:pt x="4252" y="305"/>
                      <a:pt x="4191" y="229"/>
                    </a:cubicBezTo>
                    <a:cubicBezTo>
                      <a:pt x="4114" y="122"/>
                      <a:pt x="3977" y="61"/>
                      <a:pt x="3855" y="61"/>
                    </a:cubicBezTo>
                    <a:lnTo>
                      <a:pt x="3825" y="61"/>
                    </a:lnTo>
                    <a:cubicBezTo>
                      <a:pt x="3703" y="61"/>
                      <a:pt x="3566" y="122"/>
                      <a:pt x="3474" y="213"/>
                    </a:cubicBezTo>
                    <a:cubicBezTo>
                      <a:pt x="3368" y="305"/>
                      <a:pt x="3276" y="351"/>
                      <a:pt x="3170" y="351"/>
                    </a:cubicBezTo>
                    <a:cubicBezTo>
                      <a:pt x="3063" y="351"/>
                      <a:pt x="2956" y="290"/>
                      <a:pt x="2896" y="213"/>
                    </a:cubicBezTo>
                    <a:cubicBezTo>
                      <a:pt x="2819" y="107"/>
                      <a:pt x="2682" y="46"/>
                      <a:pt x="2560" y="46"/>
                    </a:cubicBezTo>
                    <a:cubicBezTo>
                      <a:pt x="2423" y="46"/>
                      <a:pt x="2286" y="107"/>
                      <a:pt x="2195" y="198"/>
                    </a:cubicBezTo>
                    <a:cubicBezTo>
                      <a:pt x="2118" y="290"/>
                      <a:pt x="1997" y="335"/>
                      <a:pt x="1890" y="335"/>
                    </a:cubicBezTo>
                    <a:cubicBezTo>
                      <a:pt x="1799" y="335"/>
                      <a:pt x="1677" y="274"/>
                      <a:pt x="1616" y="198"/>
                    </a:cubicBezTo>
                    <a:cubicBezTo>
                      <a:pt x="1540" y="76"/>
                      <a:pt x="1418" y="31"/>
                      <a:pt x="1281" y="31"/>
                    </a:cubicBezTo>
                    <a:cubicBezTo>
                      <a:pt x="1143" y="31"/>
                      <a:pt x="1006" y="76"/>
                      <a:pt x="915" y="183"/>
                    </a:cubicBezTo>
                    <a:cubicBezTo>
                      <a:pt x="839" y="274"/>
                      <a:pt x="732" y="305"/>
                      <a:pt x="610" y="305"/>
                    </a:cubicBezTo>
                    <a:cubicBezTo>
                      <a:pt x="519" y="305"/>
                      <a:pt x="397" y="274"/>
                      <a:pt x="351" y="183"/>
                    </a:cubicBezTo>
                    <a:cubicBezTo>
                      <a:pt x="275" y="61"/>
                      <a:pt x="138" y="0"/>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9"/>
              <p:cNvSpPr/>
              <p:nvPr/>
            </p:nvSpPr>
            <p:spPr>
              <a:xfrm>
                <a:off x="636870" y="2863257"/>
                <a:ext cx="137814" cy="367303"/>
              </a:xfrm>
              <a:custGeom>
                <a:avLst/>
                <a:gdLst/>
                <a:ahLst/>
                <a:cxnLst/>
                <a:rect l="l" t="t" r="r" b="b"/>
                <a:pathLst>
                  <a:path w="1601" h="4267" extrusionOk="0">
                    <a:moveTo>
                      <a:pt x="0" y="1"/>
                    </a:moveTo>
                    <a:lnTo>
                      <a:pt x="1600" y="4267"/>
                    </a:lnTo>
                    <a:lnTo>
                      <a:pt x="1174" y="686"/>
                    </a:lnTo>
                    <a:lnTo>
                      <a:pt x="0" y="1"/>
                    </a:lnTo>
                    <a:close/>
                  </a:path>
                </a:pathLst>
              </a:custGeom>
              <a:solidFill>
                <a:srgbClr val="191919">
                  <a:alpha val="82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9"/>
              <p:cNvSpPr/>
              <p:nvPr/>
            </p:nvSpPr>
            <p:spPr>
              <a:xfrm>
                <a:off x="573946" y="2475127"/>
                <a:ext cx="448563" cy="150898"/>
              </a:xfrm>
              <a:custGeom>
                <a:avLst/>
                <a:gdLst/>
                <a:ahLst/>
                <a:cxnLst/>
                <a:rect l="l" t="t" r="r" b="b"/>
                <a:pathLst>
                  <a:path w="5211" h="1753" extrusionOk="0">
                    <a:moveTo>
                      <a:pt x="366" y="0"/>
                    </a:moveTo>
                    <a:cubicBezTo>
                      <a:pt x="290" y="0"/>
                      <a:pt x="259" y="91"/>
                      <a:pt x="229" y="229"/>
                    </a:cubicBezTo>
                    <a:lnTo>
                      <a:pt x="30" y="1006"/>
                    </a:lnTo>
                    <a:cubicBezTo>
                      <a:pt x="0" y="1173"/>
                      <a:pt x="76" y="1326"/>
                      <a:pt x="152" y="1326"/>
                    </a:cubicBezTo>
                    <a:lnTo>
                      <a:pt x="5058" y="1752"/>
                    </a:lnTo>
                    <a:cubicBezTo>
                      <a:pt x="5135" y="1752"/>
                      <a:pt x="5165" y="1646"/>
                      <a:pt x="5180" y="1524"/>
                    </a:cubicBezTo>
                    <a:lnTo>
                      <a:pt x="5211" y="701"/>
                    </a:lnTo>
                    <a:cubicBezTo>
                      <a:pt x="5211" y="533"/>
                      <a:pt x="5150" y="381"/>
                      <a:pt x="5058" y="381"/>
                    </a:cubicBezTo>
                    <a:lnTo>
                      <a:pt x="36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9"/>
              <p:cNvSpPr/>
              <p:nvPr/>
            </p:nvSpPr>
            <p:spPr>
              <a:xfrm>
                <a:off x="960784" y="1959430"/>
                <a:ext cx="364721" cy="750187"/>
              </a:xfrm>
              <a:custGeom>
                <a:avLst/>
                <a:gdLst/>
                <a:ahLst/>
                <a:cxnLst/>
                <a:rect l="l" t="t" r="r" b="b"/>
                <a:pathLst>
                  <a:path w="4237" h="8715" extrusionOk="0">
                    <a:moveTo>
                      <a:pt x="636" y="1"/>
                    </a:moveTo>
                    <a:cubicBezTo>
                      <a:pt x="617" y="1"/>
                      <a:pt x="599" y="2"/>
                      <a:pt x="580" y="3"/>
                    </a:cubicBezTo>
                    <a:cubicBezTo>
                      <a:pt x="229" y="49"/>
                      <a:pt x="1" y="354"/>
                      <a:pt x="46" y="674"/>
                    </a:cubicBezTo>
                    <a:cubicBezTo>
                      <a:pt x="77" y="1055"/>
                      <a:pt x="123" y="1420"/>
                      <a:pt x="168" y="1771"/>
                    </a:cubicBezTo>
                    <a:lnTo>
                      <a:pt x="351" y="2868"/>
                    </a:lnTo>
                    <a:cubicBezTo>
                      <a:pt x="458" y="3584"/>
                      <a:pt x="595" y="4330"/>
                      <a:pt x="762" y="5046"/>
                    </a:cubicBezTo>
                    <a:lnTo>
                      <a:pt x="762" y="5092"/>
                    </a:lnTo>
                    <a:lnTo>
                      <a:pt x="762" y="5107"/>
                    </a:lnTo>
                    <a:cubicBezTo>
                      <a:pt x="839" y="5321"/>
                      <a:pt x="930" y="5534"/>
                      <a:pt x="1052" y="5717"/>
                    </a:cubicBezTo>
                    <a:cubicBezTo>
                      <a:pt x="1159" y="5884"/>
                      <a:pt x="1280" y="6067"/>
                      <a:pt x="1387" y="6220"/>
                    </a:cubicBezTo>
                    <a:cubicBezTo>
                      <a:pt x="1616" y="6524"/>
                      <a:pt x="1875" y="6799"/>
                      <a:pt x="2118" y="7088"/>
                    </a:cubicBezTo>
                    <a:cubicBezTo>
                      <a:pt x="2362" y="7362"/>
                      <a:pt x="2636" y="7621"/>
                      <a:pt x="2895" y="7896"/>
                    </a:cubicBezTo>
                    <a:cubicBezTo>
                      <a:pt x="3170" y="8155"/>
                      <a:pt x="3429" y="8398"/>
                      <a:pt x="3718" y="8657"/>
                    </a:cubicBezTo>
                    <a:cubicBezTo>
                      <a:pt x="3764" y="8695"/>
                      <a:pt x="3825" y="8714"/>
                      <a:pt x="3890" y="8714"/>
                    </a:cubicBezTo>
                    <a:cubicBezTo>
                      <a:pt x="3954" y="8714"/>
                      <a:pt x="4023" y="8695"/>
                      <a:pt x="4084" y="8657"/>
                    </a:cubicBezTo>
                    <a:cubicBezTo>
                      <a:pt x="4221" y="8551"/>
                      <a:pt x="4236" y="8368"/>
                      <a:pt x="4130" y="8231"/>
                    </a:cubicBezTo>
                    <a:cubicBezTo>
                      <a:pt x="3916" y="7941"/>
                      <a:pt x="3657" y="7667"/>
                      <a:pt x="3459" y="7378"/>
                    </a:cubicBezTo>
                    <a:cubicBezTo>
                      <a:pt x="3246" y="7088"/>
                      <a:pt x="3017" y="6799"/>
                      <a:pt x="2804" y="6524"/>
                    </a:cubicBezTo>
                    <a:cubicBezTo>
                      <a:pt x="2576" y="6235"/>
                      <a:pt x="2393" y="5930"/>
                      <a:pt x="2195" y="5641"/>
                    </a:cubicBezTo>
                    <a:cubicBezTo>
                      <a:pt x="2103" y="5488"/>
                      <a:pt x="2027" y="5351"/>
                      <a:pt x="1951" y="5199"/>
                    </a:cubicBezTo>
                    <a:cubicBezTo>
                      <a:pt x="1890" y="5077"/>
                      <a:pt x="1829" y="4940"/>
                      <a:pt x="1798" y="4803"/>
                    </a:cubicBezTo>
                    <a:lnTo>
                      <a:pt x="1798" y="4803"/>
                    </a:lnTo>
                    <a:lnTo>
                      <a:pt x="1814" y="4848"/>
                    </a:lnTo>
                    <a:cubicBezTo>
                      <a:pt x="1753" y="4483"/>
                      <a:pt x="1707" y="4148"/>
                      <a:pt x="1646" y="3782"/>
                    </a:cubicBezTo>
                    <a:lnTo>
                      <a:pt x="1494" y="2715"/>
                    </a:lnTo>
                    <a:lnTo>
                      <a:pt x="1204" y="537"/>
                    </a:lnTo>
                    <a:cubicBezTo>
                      <a:pt x="1176" y="235"/>
                      <a:pt x="943" y="1"/>
                      <a:pt x="636" y="1"/>
                    </a:cubicBez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9"/>
              <p:cNvSpPr/>
              <p:nvPr/>
            </p:nvSpPr>
            <p:spPr>
              <a:xfrm>
                <a:off x="908362" y="1939976"/>
                <a:ext cx="177153" cy="261081"/>
              </a:xfrm>
              <a:custGeom>
                <a:avLst/>
                <a:gdLst/>
                <a:ahLst/>
                <a:cxnLst/>
                <a:rect l="l" t="t" r="r" b="b"/>
                <a:pathLst>
                  <a:path w="2058" h="3033" extrusionOk="0">
                    <a:moveTo>
                      <a:pt x="914" y="1"/>
                    </a:moveTo>
                    <a:cubicBezTo>
                      <a:pt x="914" y="1"/>
                      <a:pt x="0" y="869"/>
                      <a:pt x="671" y="3033"/>
                    </a:cubicBezTo>
                    <a:lnTo>
                      <a:pt x="671" y="3033"/>
                    </a:lnTo>
                    <a:cubicBezTo>
                      <a:pt x="930" y="2256"/>
                      <a:pt x="2057" y="884"/>
                      <a:pt x="2057" y="884"/>
                    </a:cubicBezTo>
                    <a:cubicBezTo>
                      <a:pt x="2057" y="884"/>
                      <a:pt x="1874" y="123"/>
                      <a:pt x="9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9"/>
              <p:cNvSpPr/>
              <p:nvPr/>
            </p:nvSpPr>
            <p:spPr>
              <a:xfrm>
                <a:off x="1246738" y="2290144"/>
                <a:ext cx="893166" cy="494530"/>
              </a:xfrm>
              <a:custGeom>
                <a:avLst/>
                <a:gdLst/>
                <a:ahLst/>
                <a:cxnLst/>
                <a:rect l="l" t="t" r="r" b="b"/>
                <a:pathLst>
                  <a:path w="10376" h="5745" extrusionOk="0">
                    <a:moveTo>
                      <a:pt x="10315" y="1"/>
                    </a:moveTo>
                    <a:lnTo>
                      <a:pt x="0" y="5501"/>
                    </a:lnTo>
                    <a:lnTo>
                      <a:pt x="137" y="5745"/>
                    </a:lnTo>
                    <a:lnTo>
                      <a:pt x="10376" y="107"/>
                    </a:lnTo>
                    <a:lnTo>
                      <a:pt x="1031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9"/>
              <p:cNvSpPr/>
              <p:nvPr/>
            </p:nvSpPr>
            <p:spPr>
              <a:xfrm>
                <a:off x="1249320" y="2648232"/>
                <a:ext cx="141774" cy="84014"/>
              </a:xfrm>
              <a:custGeom>
                <a:avLst/>
                <a:gdLst/>
                <a:ahLst/>
                <a:cxnLst/>
                <a:rect l="l" t="t" r="r" b="b"/>
                <a:pathLst>
                  <a:path w="1647" h="976" extrusionOk="0">
                    <a:moveTo>
                      <a:pt x="503" y="0"/>
                    </a:moveTo>
                    <a:lnTo>
                      <a:pt x="1" y="229"/>
                    </a:lnTo>
                    <a:cubicBezTo>
                      <a:pt x="61" y="701"/>
                      <a:pt x="747" y="975"/>
                      <a:pt x="747" y="975"/>
                    </a:cubicBezTo>
                    <a:lnTo>
                      <a:pt x="1646" y="198"/>
                    </a:lnTo>
                    <a:lnTo>
                      <a:pt x="503" y="0"/>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0" name="Google Shape;560;p39"/>
              <p:cNvGrpSpPr/>
              <p:nvPr/>
            </p:nvGrpSpPr>
            <p:grpSpPr>
              <a:xfrm>
                <a:off x="1244069" y="2636353"/>
                <a:ext cx="82722" cy="48635"/>
                <a:chOff x="2686744" y="2636353"/>
                <a:chExt cx="82722" cy="48635"/>
              </a:xfrm>
            </p:grpSpPr>
            <p:sp>
              <p:nvSpPr>
                <p:cNvPr id="561" name="Google Shape;561;p39"/>
                <p:cNvSpPr/>
                <p:nvPr/>
              </p:nvSpPr>
              <p:spPr>
                <a:xfrm>
                  <a:off x="2724791" y="2636353"/>
                  <a:ext cx="44676" cy="38478"/>
                </a:xfrm>
                <a:custGeom>
                  <a:avLst/>
                  <a:gdLst/>
                  <a:ahLst/>
                  <a:cxnLst/>
                  <a:rect l="l" t="t" r="r" b="b"/>
                  <a:pathLst>
                    <a:path w="519" h="447" extrusionOk="0">
                      <a:moveTo>
                        <a:pt x="249" y="0"/>
                      </a:moveTo>
                      <a:cubicBezTo>
                        <a:pt x="203" y="0"/>
                        <a:pt x="159" y="16"/>
                        <a:pt x="122" y="47"/>
                      </a:cubicBezTo>
                      <a:cubicBezTo>
                        <a:pt x="16" y="123"/>
                        <a:pt x="0" y="260"/>
                        <a:pt x="77" y="351"/>
                      </a:cubicBezTo>
                      <a:cubicBezTo>
                        <a:pt x="111" y="421"/>
                        <a:pt x="171" y="446"/>
                        <a:pt x="236" y="446"/>
                      </a:cubicBezTo>
                      <a:cubicBezTo>
                        <a:pt x="284" y="446"/>
                        <a:pt x="336" y="432"/>
                        <a:pt x="381" y="412"/>
                      </a:cubicBezTo>
                      <a:cubicBezTo>
                        <a:pt x="503" y="351"/>
                        <a:pt x="518" y="199"/>
                        <a:pt x="442" y="108"/>
                      </a:cubicBezTo>
                      <a:cubicBezTo>
                        <a:pt x="388" y="35"/>
                        <a:pt x="317" y="0"/>
                        <a:pt x="24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9"/>
                <p:cNvSpPr/>
                <p:nvPr/>
              </p:nvSpPr>
              <p:spPr>
                <a:xfrm>
                  <a:off x="2686744" y="2644703"/>
                  <a:ext cx="69639" cy="40285"/>
                </a:xfrm>
                <a:custGeom>
                  <a:avLst/>
                  <a:gdLst/>
                  <a:ahLst/>
                  <a:cxnLst/>
                  <a:rect l="l" t="t" r="r" b="b"/>
                  <a:pathLst>
                    <a:path w="809" h="468" extrusionOk="0">
                      <a:moveTo>
                        <a:pt x="728" y="1"/>
                      </a:moveTo>
                      <a:cubicBezTo>
                        <a:pt x="707" y="1"/>
                        <a:pt x="689" y="8"/>
                        <a:pt x="671" y="26"/>
                      </a:cubicBezTo>
                      <a:cubicBezTo>
                        <a:pt x="508" y="298"/>
                        <a:pt x="298" y="337"/>
                        <a:pt x="186" y="337"/>
                      </a:cubicBezTo>
                      <a:cubicBezTo>
                        <a:pt x="141" y="337"/>
                        <a:pt x="112" y="331"/>
                        <a:pt x="107" y="331"/>
                      </a:cubicBezTo>
                      <a:cubicBezTo>
                        <a:pt x="96" y="327"/>
                        <a:pt x="85" y="325"/>
                        <a:pt x="76" y="325"/>
                      </a:cubicBezTo>
                      <a:cubicBezTo>
                        <a:pt x="48" y="325"/>
                        <a:pt x="31" y="342"/>
                        <a:pt x="31" y="376"/>
                      </a:cubicBezTo>
                      <a:cubicBezTo>
                        <a:pt x="1" y="407"/>
                        <a:pt x="31" y="453"/>
                        <a:pt x="62" y="453"/>
                      </a:cubicBezTo>
                      <a:cubicBezTo>
                        <a:pt x="77" y="468"/>
                        <a:pt x="122" y="468"/>
                        <a:pt x="168" y="468"/>
                      </a:cubicBezTo>
                      <a:cubicBezTo>
                        <a:pt x="412" y="468"/>
                        <a:pt x="640" y="315"/>
                        <a:pt x="793" y="102"/>
                      </a:cubicBezTo>
                      <a:cubicBezTo>
                        <a:pt x="808" y="72"/>
                        <a:pt x="808" y="26"/>
                        <a:pt x="778" y="11"/>
                      </a:cubicBezTo>
                      <a:cubicBezTo>
                        <a:pt x="759" y="4"/>
                        <a:pt x="742" y="1"/>
                        <a:pt x="72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3" name="Google Shape;563;p39"/>
              <p:cNvSpPr/>
              <p:nvPr/>
            </p:nvSpPr>
            <p:spPr>
              <a:xfrm>
                <a:off x="1312244" y="2665275"/>
                <a:ext cx="124730" cy="106911"/>
              </a:xfrm>
              <a:custGeom>
                <a:avLst/>
                <a:gdLst/>
                <a:ahLst/>
                <a:cxnLst/>
                <a:rect l="l" t="t" r="r" b="b"/>
                <a:pathLst>
                  <a:path w="1449" h="1242" extrusionOk="0">
                    <a:moveTo>
                      <a:pt x="900" y="0"/>
                    </a:moveTo>
                    <a:lnTo>
                      <a:pt x="1" y="777"/>
                    </a:lnTo>
                    <a:lnTo>
                      <a:pt x="549" y="1173"/>
                    </a:lnTo>
                    <a:cubicBezTo>
                      <a:pt x="618" y="1219"/>
                      <a:pt x="694" y="1242"/>
                      <a:pt x="768" y="1242"/>
                    </a:cubicBezTo>
                    <a:cubicBezTo>
                      <a:pt x="843" y="1242"/>
                      <a:pt x="915" y="1219"/>
                      <a:pt x="976" y="1173"/>
                    </a:cubicBezTo>
                    <a:lnTo>
                      <a:pt x="1281" y="945"/>
                    </a:lnTo>
                    <a:cubicBezTo>
                      <a:pt x="1433" y="793"/>
                      <a:pt x="1448" y="594"/>
                      <a:pt x="1296" y="457"/>
                    </a:cubicBezTo>
                    <a:lnTo>
                      <a:pt x="900" y="0"/>
                    </a:lnTo>
                    <a:close/>
                  </a:path>
                </a:pathLst>
              </a:custGeom>
              <a:solidFill>
                <a:srgbClr val="B55B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4" name="Google Shape;564;p39"/>
              <p:cNvGrpSpPr/>
              <p:nvPr/>
            </p:nvGrpSpPr>
            <p:grpSpPr>
              <a:xfrm>
                <a:off x="482100" y="4612291"/>
                <a:ext cx="467928" cy="137039"/>
                <a:chOff x="1924775" y="4612291"/>
                <a:chExt cx="467928" cy="137039"/>
              </a:xfrm>
            </p:grpSpPr>
            <p:sp>
              <p:nvSpPr>
                <p:cNvPr id="565" name="Google Shape;565;p39"/>
                <p:cNvSpPr/>
                <p:nvPr/>
              </p:nvSpPr>
              <p:spPr>
                <a:xfrm>
                  <a:off x="2158221" y="4612291"/>
                  <a:ext cx="234482" cy="137039"/>
                </a:xfrm>
                <a:custGeom>
                  <a:avLst/>
                  <a:gdLst/>
                  <a:ahLst/>
                  <a:cxnLst/>
                  <a:rect l="l" t="t" r="r" b="b"/>
                  <a:pathLst>
                    <a:path w="2724" h="1592" extrusionOk="0">
                      <a:moveTo>
                        <a:pt x="424" y="1"/>
                      </a:moveTo>
                      <a:cubicBezTo>
                        <a:pt x="397" y="1"/>
                        <a:pt x="377" y="15"/>
                        <a:pt x="366" y="37"/>
                      </a:cubicBezTo>
                      <a:lnTo>
                        <a:pt x="31" y="707"/>
                      </a:lnTo>
                      <a:cubicBezTo>
                        <a:pt x="1" y="784"/>
                        <a:pt x="31" y="875"/>
                        <a:pt x="107" y="921"/>
                      </a:cubicBezTo>
                      <a:lnTo>
                        <a:pt x="153" y="936"/>
                      </a:lnTo>
                      <a:cubicBezTo>
                        <a:pt x="549" y="1027"/>
                        <a:pt x="671" y="1027"/>
                        <a:pt x="1158" y="1180"/>
                      </a:cubicBezTo>
                      <a:cubicBezTo>
                        <a:pt x="1585" y="1317"/>
                        <a:pt x="1600" y="1530"/>
                        <a:pt x="2301" y="1591"/>
                      </a:cubicBezTo>
                      <a:cubicBezTo>
                        <a:pt x="2310" y="1591"/>
                        <a:pt x="2319" y="1592"/>
                        <a:pt x="2328" y="1592"/>
                      </a:cubicBezTo>
                      <a:cubicBezTo>
                        <a:pt x="2723" y="1592"/>
                        <a:pt x="2618" y="1255"/>
                        <a:pt x="2453" y="1225"/>
                      </a:cubicBezTo>
                      <a:cubicBezTo>
                        <a:pt x="1829" y="1088"/>
                        <a:pt x="1753" y="875"/>
                        <a:pt x="1402" y="403"/>
                      </a:cubicBezTo>
                      <a:cubicBezTo>
                        <a:pt x="1326" y="327"/>
                        <a:pt x="1296" y="235"/>
                        <a:pt x="1204" y="220"/>
                      </a:cubicBezTo>
                      <a:lnTo>
                        <a:pt x="458" y="7"/>
                      </a:lnTo>
                      <a:cubicBezTo>
                        <a:pt x="445" y="2"/>
                        <a:pt x="434" y="1"/>
                        <a:pt x="4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9"/>
                <p:cNvSpPr/>
                <p:nvPr/>
              </p:nvSpPr>
              <p:spPr>
                <a:xfrm>
                  <a:off x="1924775" y="4661356"/>
                  <a:ext cx="181112" cy="86596"/>
                </a:xfrm>
                <a:custGeom>
                  <a:avLst/>
                  <a:gdLst/>
                  <a:ahLst/>
                  <a:cxnLst/>
                  <a:rect l="l" t="t" r="r" b="b"/>
                  <a:pathLst>
                    <a:path w="2104" h="1006" extrusionOk="0">
                      <a:moveTo>
                        <a:pt x="199" y="0"/>
                      </a:moveTo>
                      <a:cubicBezTo>
                        <a:pt x="153" y="0"/>
                        <a:pt x="122" y="46"/>
                        <a:pt x="122" y="76"/>
                      </a:cubicBezTo>
                      <a:lnTo>
                        <a:pt x="31" y="823"/>
                      </a:lnTo>
                      <a:cubicBezTo>
                        <a:pt x="1" y="914"/>
                        <a:pt x="77" y="991"/>
                        <a:pt x="153" y="1006"/>
                      </a:cubicBezTo>
                      <a:lnTo>
                        <a:pt x="1676" y="1006"/>
                      </a:lnTo>
                      <a:cubicBezTo>
                        <a:pt x="2103" y="1006"/>
                        <a:pt x="1966" y="686"/>
                        <a:pt x="1798" y="625"/>
                      </a:cubicBezTo>
                      <a:cubicBezTo>
                        <a:pt x="1433" y="549"/>
                        <a:pt x="1341" y="427"/>
                        <a:pt x="1158" y="153"/>
                      </a:cubicBezTo>
                      <a:cubicBezTo>
                        <a:pt x="1128" y="61"/>
                        <a:pt x="1052" y="31"/>
                        <a:pt x="9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9" name="TextBox 8">
            <a:extLst>
              <a:ext uri="{FF2B5EF4-FFF2-40B4-BE49-F238E27FC236}">
                <a16:creationId xmlns:a16="http://schemas.microsoft.com/office/drawing/2014/main" id="{730F9CC1-EC25-01DC-CEB9-02B6FA460797}"/>
              </a:ext>
            </a:extLst>
          </p:cNvPr>
          <p:cNvSpPr txBox="1"/>
          <p:nvPr/>
        </p:nvSpPr>
        <p:spPr>
          <a:xfrm>
            <a:off x="425064" y="3067729"/>
            <a:ext cx="2264064" cy="523220"/>
          </a:xfrm>
          <a:prstGeom prst="rect">
            <a:avLst/>
          </a:prstGeom>
          <a:noFill/>
        </p:spPr>
        <p:txBody>
          <a:bodyPr wrap="square">
            <a:spAutoFit/>
          </a:bodyPr>
          <a:lstStyle/>
          <a:p>
            <a:r>
              <a:rPr lang="en-US"/>
              <a:t>Connecting communities through shared interests</a:t>
            </a:r>
          </a:p>
        </p:txBody>
      </p:sp>
      <p:sp>
        <p:nvSpPr>
          <p:cNvPr id="11" name="TextBox 10">
            <a:extLst>
              <a:ext uri="{FF2B5EF4-FFF2-40B4-BE49-F238E27FC236}">
                <a16:creationId xmlns:a16="http://schemas.microsoft.com/office/drawing/2014/main" id="{66CA17DD-C373-192C-8106-9F92D1527E7C}"/>
              </a:ext>
            </a:extLst>
          </p:cNvPr>
          <p:cNvSpPr txBox="1"/>
          <p:nvPr/>
        </p:nvSpPr>
        <p:spPr>
          <a:xfrm>
            <a:off x="3190373" y="3078951"/>
            <a:ext cx="1900770" cy="738664"/>
          </a:xfrm>
          <a:prstGeom prst="rect">
            <a:avLst/>
          </a:prstGeom>
          <a:noFill/>
        </p:spPr>
        <p:txBody>
          <a:bodyPr wrap="square">
            <a:spAutoFit/>
          </a:bodyPr>
          <a:lstStyle/>
          <a:p>
            <a:r>
              <a:rPr lang="en-US"/>
              <a:t>Unified platform for users, businesses, &amp; community groups</a:t>
            </a:r>
          </a:p>
        </p:txBody>
      </p:sp>
      <p:pic>
        <p:nvPicPr>
          <p:cNvPr id="16" name="Picture 15">
            <a:extLst>
              <a:ext uri="{FF2B5EF4-FFF2-40B4-BE49-F238E27FC236}">
                <a16:creationId xmlns:a16="http://schemas.microsoft.com/office/drawing/2014/main" id="{EF3251A8-04AC-11A1-9A6D-A965C3E19B66}"/>
              </a:ext>
            </a:extLst>
          </p:cNvPr>
          <p:cNvPicPr>
            <a:picLocks noChangeAspect="1"/>
          </p:cNvPicPr>
          <p:nvPr/>
        </p:nvPicPr>
        <p:blipFill>
          <a:blip r:embed="rId3"/>
          <a:stretch>
            <a:fillRect/>
          </a:stretch>
        </p:blipFill>
        <p:spPr>
          <a:xfrm>
            <a:off x="774633" y="1675691"/>
            <a:ext cx="1402746" cy="1228168"/>
          </a:xfrm>
          <a:prstGeom prst="rect">
            <a:avLst/>
          </a:prstGeom>
          <a:effectLst>
            <a:softEdge rad="31750"/>
          </a:effectLst>
        </p:spPr>
      </p:pic>
      <p:pic>
        <p:nvPicPr>
          <p:cNvPr id="18" name="Graphic 17" descr="Group of people outline">
            <a:extLst>
              <a:ext uri="{FF2B5EF4-FFF2-40B4-BE49-F238E27FC236}">
                <a16:creationId xmlns:a16="http://schemas.microsoft.com/office/drawing/2014/main" id="{08E0602E-7F46-15C5-3D39-4B8535F2BD9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564629" y="1796960"/>
            <a:ext cx="914400"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9">
          <a:extLst>
            <a:ext uri="{FF2B5EF4-FFF2-40B4-BE49-F238E27FC236}">
              <a16:creationId xmlns:a16="http://schemas.microsoft.com/office/drawing/2014/main" id="{35537CF5-E448-069A-F4D6-5F8508FD320C}"/>
            </a:ext>
          </a:extLst>
        </p:cNvPr>
        <p:cNvGrpSpPr/>
        <p:nvPr/>
      </p:nvGrpSpPr>
      <p:grpSpPr>
        <a:xfrm>
          <a:off x="0" y="0"/>
          <a:ext cx="0" cy="0"/>
          <a:chOff x="0" y="0"/>
          <a:chExt cx="0" cy="0"/>
        </a:xfrm>
      </p:grpSpPr>
      <p:sp>
        <p:nvSpPr>
          <p:cNvPr id="1354" name="Google Shape;1354;p56">
            <a:extLst>
              <a:ext uri="{FF2B5EF4-FFF2-40B4-BE49-F238E27FC236}">
                <a16:creationId xmlns:a16="http://schemas.microsoft.com/office/drawing/2014/main" id="{C46705C7-BCEA-F765-A7B0-210C563665C9}"/>
              </a:ext>
            </a:extLst>
          </p:cNvPr>
          <p:cNvSpPr txBox="1">
            <a:spLocks noGrp="1"/>
          </p:cNvSpPr>
          <p:nvPr>
            <p:ph type="title"/>
          </p:nvPr>
        </p:nvSpPr>
        <p:spPr>
          <a:xfrm>
            <a:off x="1376935" y="184666"/>
            <a:ext cx="6139155" cy="60338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b="1"/>
              <a:t>System Architecture &amp; Processes</a:t>
            </a:r>
            <a:endParaRPr lang="en-US"/>
          </a:p>
        </p:txBody>
      </p:sp>
      <p:sp>
        <p:nvSpPr>
          <p:cNvPr id="1356" name="Google Shape;1356;p56">
            <a:extLst>
              <a:ext uri="{FF2B5EF4-FFF2-40B4-BE49-F238E27FC236}">
                <a16:creationId xmlns:a16="http://schemas.microsoft.com/office/drawing/2014/main" id="{F44541BE-3AD8-822B-7A36-E816A05BC906}"/>
              </a:ext>
            </a:extLst>
          </p:cNvPr>
          <p:cNvSpPr/>
          <p:nvPr/>
        </p:nvSpPr>
        <p:spPr>
          <a:xfrm>
            <a:off x="1989453" y="828130"/>
            <a:ext cx="4785" cy="10114"/>
          </a:xfrm>
          <a:custGeom>
            <a:avLst/>
            <a:gdLst/>
            <a:ahLst/>
            <a:cxnLst/>
            <a:rect l="l" t="t" r="r" b="b"/>
            <a:pathLst>
              <a:path w="123" h="260" extrusionOk="0">
                <a:moveTo>
                  <a:pt x="1" y="1"/>
                </a:moveTo>
                <a:lnTo>
                  <a:pt x="1" y="260"/>
                </a:lnTo>
                <a:lnTo>
                  <a:pt x="123" y="245"/>
                </a:lnTo>
                <a:lnTo>
                  <a:pt x="123" y="1"/>
                </a:lnTo>
                <a:close/>
              </a:path>
            </a:pathLst>
          </a:custGeom>
          <a:solidFill>
            <a:srgbClr val="FE8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Picture 1" descr="A diagram of a company&#10;&#10;AI-generated content may be incorrect.">
            <a:extLst>
              <a:ext uri="{FF2B5EF4-FFF2-40B4-BE49-F238E27FC236}">
                <a16:creationId xmlns:a16="http://schemas.microsoft.com/office/drawing/2014/main" id="{97427062-1FC7-A54D-3CA3-4684CF4B4B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4518" y="931456"/>
            <a:ext cx="3955310" cy="3436810"/>
          </a:xfrm>
          <a:prstGeom prst="rect">
            <a:avLst/>
          </a:prstGeom>
          <a:ln w="38100">
            <a:solidFill>
              <a:schemeClr val="bg2"/>
            </a:solidFill>
          </a:ln>
        </p:spPr>
      </p:pic>
      <p:sp>
        <p:nvSpPr>
          <p:cNvPr id="7" name="Rectangle 1">
            <a:extLst>
              <a:ext uri="{FF2B5EF4-FFF2-40B4-BE49-F238E27FC236}">
                <a16:creationId xmlns:a16="http://schemas.microsoft.com/office/drawing/2014/main" id="{9AE347BE-52C3-82A0-082E-F275D202B539}"/>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36C19DF5-2AD4-DD38-AB0A-99092784AB26}"/>
              </a:ext>
            </a:extLst>
          </p:cNvPr>
          <p:cNvSpPr txBox="1"/>
          <p:nvPr/>
        </p:nvSpPr>
        <p:spPr>
          <a:xfrm>
            <a:off x="264816" y="1091537"/>
            <a:ext cx="4572000" cy="2960426"/>
          </a:xfrm>
          <a:prstGeom prst="rect">
            <a:avLst/>
          </a:prstGeom>
          <a:noFill/>
        </p:spPr>
        <p:txBody>
          <a:bodyPr wrap="square">
            <a:spAutoFit/>
          </a:bodyPr>
          <a:lstStyle/>
          <a:p>
            <a:pPr marL="285750" marR="0" lvl="0" indent="-285750" algn="l" defTabSz="914400" rtl="0" eaLnBrk="0" fontAlgn="base" latinLnBrk="0" hangingPunct="0">
              <a:lnSpc>
                <a:spcPct val="150000"/>
              </a:lnSpc>
              <a:spcBef>
                <a:spcPct val="0"/>
              </a:spcBef>
              <a:spcAft>
                <a:spcPct val="0"/>
              </a:spcAft>
              <a:buClrTx/>
              <a:buSzTx/>
              <a:buFont typeface="Wingdings"/>
              <a:buChar char="Ø"/>
              <a:tabLst/>
            </a:pPr>
            <a:r>
              <a:rPr kumimoji="0" lang="en-US" altLang="en-US" sz="1400" b="1" i="0" u="none" strike="noStrike" cap="none" normalizeH="0" baseline="0" err="1">
                <a:ln>
                  <a:noFill/>
                </a:ln>
                <a:solidFill>
                  <a:schemeClr val="tx1"/>
                </a:solidFill>
                <a:effectLst/>
                <a:latin typeface="Dosis"/>
              </a:rPr>
              <a:t>InterestLink</a:t>
            </a:r>
            <a:r>
              <a:rPr kumimoji="0" lang="en-US" altLang="en-US" sz="1400" b="1" i="0" u="none" strike="noStrike" cap="none" normalizeH="0" baseline="0">
                <a:ln>
                  <a:noFill/>
                </a:ln>
                <a:solidFill>
                  <a:schemeClr val="tx1"/>
                </a:solidFill>
                <a:effectLst/>
                <a:latin typeface="Dosis"/>
              </a:rPr>
              <a:t> Overview</a:t>
            </a:r>
            <a:r>
              <a:rPr kumimoji="0" lang="en-US" altLang="en-US" sz="1400" b="0" i="0" u="none" strike="noStrike" cap="none" normalizeH="0" baseline="0">
                <a:ln>
                  <a:noFill/>
                </a:ln>
                <a:solidFill>
                  <a:schemeClr val="tx1"/>
                </a:solidFill>
                <a:effectLst/>
                <a:latin typeface="Dosis"/>
              </a:rPr>
              <a:t>: Connects users with local events and businesses based on shared interests.</a:t>
            </a:r>
            <a:endParaRPr lang="en-US">
              <a:solidFill>
                <a:schemeClr val="tx1"/>
              </a:solidFill>
              <a:latin typeface="Dosis"/>
            </a:endParaRPr>
          </a:p>
          <a:p>
            <a:pPr marL="285750" marR="0" lvl="0" indent="-285750" algn="l" defTabSz="914400" rtl="0" eaLnBrk="0" fontAlgn="base" latinLnBrk="0" hangingPunct="0">
              <a:lnSpc>
                <a:spcPct val="150000"/>
              </a:lnSpc>
              <a:spcBef>
                <a:spcPct val="0"/>
              </a:spcBef>
              <a:spcAft>
                <a:spcPct val="0"/>
              </a:spcAft>
              <a:buClrTx/>
              <a:buSzTx/>
              <a:buFont typeface="Wingdings"/>
              <a:buChar char="Ø"/>
              <a:tabLst/>
            </a:pPr>
            <a:r>
              <a:rPr kumimoji="0" lang="en-US" altLang="en-US" sz="1400" b="1" i="0" u="none" strike="noStrike" cap="none" normalizeH="0" baseline="0">
                <a:ln>
                  <a:noFill/>
                </a:ln>
                <a:solidFill>
                  <a:schemeClr val="bg2"/>
                </a:solidFill>
                <a:effectLst/>
                <a:latin typeface="Dosis" pitchFamily="2" charset="0"/>
              </a:rPr>
              <a:t>Main Players</a:t>
            </a:r>
            <a:r>
              <a:rPr kumimoji="0" lang="en-US" altLang="en-US" sz="1400" b="0" i="0" u="none" strike="noStrike" cap="none" normalizeH="0" baseline="0">
                <a:ln>
                  <a:noFill/>
                </a:ln>
                <a:solidFill>
                  <a:schemeClr val="bg2"/>
                </a:solidFill>
                <a:effectLst/>
                <a:latin typeface="Dosis" pitchFamily="2" charset="0"/>
              </a:rPr>
              <a:t>: Involves users, businesses, community organizations, and investors.</a:t>
            </a:r>
            <a:endParaRPr lang="en-US" altLang="en-US" sz="1400" b="0" i="0" u="none" strike="noStrike" cap="none" normalizeH="0" baseline="0">
              <a:ln>
                <a:noFill/>
              </a:ln>
              <a:solidFill>
                <a:schemeClr val="bg2"/>
              </a:solidFill>
              <a:effectLst/>
              <a:latin typeface="Dosis" pitchFamily="2" charset="0"/>
            </a:endParaRPr>
          </a:p>
          <a:p>
            <a:pPr marL="285750" marR="0" lvl="0" indent="-285750" algn="l" defTabSz="914400" rtl="0" eaLnBrk="0" fontAlgn="base" latinLnBrk="0" hangingPunct="0">
              <a:lnSpc>
                <a:spcPct val="150000"/>
              </a:lnSpc>
              <a:spcBef>
                <a:spcPct val="0"/>
              </a:spcBef>
              <a:spcAft>
                <a:spcPct val="0"/>
              </a:spcAft>
              <a:buClrTx/>
              <a:buSzTx/>
              <a:buFont typeface="Wingdings"/>
              <a:buChar char="Ø"/>
              <a:tabLst/>
            </a:pPr>
            <a:r>
              <a:rPr kumimoji="0" lang="en-US" altLang="en-US" sz="1400" b="1" i="0" u="none" strike="noStrike" cap="none" normalizeH="0" baseline="0">
                <a:ln>
                  <a:noFill/>
                </a:ln>
                <a:solidFill>
                  <a:schemeClr val="tx1"/>
                </a:solidFill>
                <a:effectLst/>
                <a:latin typeface="Dosis" pitchFamily="2" charset="0"/>
              </a:rPr>
              <a:t>How It Works</a:t>
            </a:r>
            <a:r>
              <a:rPr kumimoji="0" lang="en-US" altLang="en-US" sz="1400" b="0" i="0" u="none" strike="noStrike" cap="none" normalizeH="0" baseline="0">
                <a:ln>
                  <a:noFill/>
                </a:ln>
                <a:solidFill>
                  <a:schemeClr val="tx1"/>
                </a:solidFill>
                <a:effectLst/>
                <a:latin typeface="Dosis" pitchFamily="2" charset="0"/>
              </a:rPr>
              <a:t>: Users are matched with events and businesses, while businesses and groups provide targeted content.</a:t>
            </a:r>
            <a:endParaRPr lang="en-US" altLang="en-US" sz="1400" b="0" i="0" u="none" strike="noStrike" cap="none" normalizeH="0" baseline="0">
              <a:ln>
                <a:noFill/>
              </a:ln>
              <a:solidFill>
                <a:schemeClr val="tx1"/>
              </a:solidFill>
              <a:effectLst/>
              <a:latin typeface="Dosis" pitchFamily="2" charset="0"/>
            </a:endParaRPr>
          </a:p>
          <a:p>
            <a:pPr marL="285750" marR="0" lvl="0" indent="-285750" algn="l" defTabSz="914400" rtl="0" eaLnBrk="0" fontAlgn="base" latinLnBrk="0" hangingPunct="0">
              <a:lnSpc>
                <a:spcPct val="150000"/>
              </a:lnSpc>
              <a:spcBef>
                <a:spcPct val="0"/>
              </a:spcBef>
              <a:spcAft>
                <a:spcPct val="0"/>
              </a:spcAft>
              <a:buClrTx/>
              <a:buSzTx/>
              <a:buFont typeface="Wingdings"/>
              <a:buChar char="Ø"/>
              <a:tabLst/>
            </a:pPr>
            <a:r>
              <a:rPr kumimoji="0" lang="en-US" altLang="en-US" sz="1400" b="1" i="0" u="none" strike="noStrike" cap="none" normalizeH="0" baseline="0">
                <a:ln>
                  <a:noFill/>
                </a:ln>
                <a:solidFill>
                  <a:schemeClr val="bg2"/>
                </a:solidFill>
                <a:effectLst/>
                <a:latin typeface="Dosis"/>
              </a:rPr>
              <a:t>Wrap-Up</a:t>
            </a:r>
            <a:r>
              <a:rPr kumimoji="0" lang="en-US" altLang="en-US" sz="1400" b="0" i="0" u="none" strike="noStrike" cap="none" normalizeH="0" baseline="0">
                <a:ln>
                  <a:noFill/>
                </a:ln>
                <a:solidFill>
                  <a:schemeClr val="bg2"/>
                </a:solidFill>
                <a:effectLst/>
                <a:latin typeface="Dosis"/>
              </a:rPr>
              <a:t>: </a:t>
            </a:r>
            <a:r>
              <a:rPr kumimoji="0" lang="en-US" altLang="en-US" sz="1400" b="0" i="0" u="none" strike="noStrike" cap="none" normalizeH="0" baseline="0" err="1">
                <a:ln>
                  <a:noFill/>
                </a:ln>
                <a:solidFill>
                  <a:schemeClr val="bg2"/>
                </a:solidFill>
                <a:effectLst/>
                <a:latin typeface="Dosis"/>
              </a:rPr>
              <a:t>InterestLink</a:t>
            </a:r>
            <a:r>
              <a:rPr kumimoji="0" lang="en-US" altLang="en-US" sz="1400" b="0" i="0" u="none" strike="noStrike" cap="none" normalizeH="0" baseline="0">
                <a:ln>
                  <a:noFill/>
                </a:ln>
                <a:solidFill>
                  <a:schemeClr val="bg2"/>
                </a:solidFill>
                <a:effectLst/>
                <a:latin typeface="Dosis"/>
              </a:rPr>
              <a:t> creates meaningful connections for all stakeholders.</a:t>
            </a:r>
            <a:endParaRPr lang="en-US" altLang="en-US" sz="1400" b="0" i="0" u="none" strike="noStrike" cap="none" normalizeH="0" baseline="0">
              <a:ln>
                <a:noFill/>
              </a:ln>
              <a:solidFill>
                <a:schemeClr val="bg2"/>
              </a:solidFill>
              <a:effectLst/>
              <a:latin typeface="Dosis"/>
            </a:endParaRPr>
          </a:p>
        </p:txBody>
      </p:sp>
    </p:spTree>
    <p:extLst>
      <p:ext uri="{BB962C8B-B14F-4D97-AF65-F5344CB8AC3E}">
        <p14:creationId xmlns:p14="http://schemas.microsoft.com/office/powerpoint/2010/main" val="199761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wipe(down)">
                                      <p:cBhvr>
                                        <p:cTn id="26" dur="580">
                                          <p:stCondLst>
                                            <p:cond delay="0"/>
                                          </p:stCondLst>
                                        </p:cTn>
                                        <p:tgtEl>
                                          <p:spTgt spid="4">
                                            <p:txEl>
                                              <p:pRg st="3" end="3"/>
                                            </p:txEl>
                                          </p:spTgt>
                                        </p:tgtEl>
                                      </p:cBhvr>
                                    </p:animEffect>
                                    <p:anim calcmode="lin" valueType="num">
                                      <p:cBhvr>
                                        <p:cTn id="27"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32" dur="26">
                                          <p:stCondLst>
                                            <p:cond delay="650"/>
                                          </p:stCondLst>
                                        </p:cTn>
                                        <p:tgtEl>
                                          <p:spTgt spid="4">
                                            <p:txEl>
                                              <p:pRg st="3" end="3"/>
                                            </p:txEl>
                                          </p:spTgt>
                                        </p:tgtEl>
                                      </p:cBhvr>
                                      <p:to x="100000" y="60000"/>
                                    </p:animScale>
                                    <p:animScale>
                                      <p:cBhvr>
                                        <p:cTn id="33" dur="166" decel="50000">
                                          <p:stCondLst>
                                            <p:cond delay="676"/>
                                          </p:stCondLst>
                                        </p:cTn>
                                        <p:tgtEl>
                                          <p:spTgt spid="4">
                                            <p:txEl>
                                              <p:pRg st="3" end="3"/>
                                            </p:txEl>
                                          </p:spTgt>
                                        </p:tgtEl>
                                      </p:cBhvr>
                                      <p:to x="100000" y="100000"/>
                                    </p:animScale>
                                    <p:animScale>
                                      <p:cBhvr>
                                        <p:cTn id="34" dur="26">
                                          <p:stCondLst>
                                            <p:cond delay="1312"/>
                                          </p:stCondLst>
                                        </p:cTn>
                                        <p:tgtEl>
                                          <p:spTgt spid="4">
                                            <p:txEl>
                                              <p:pRg st="3" end="3"/>
                                            </p:txEl>
                                          </p:spTgt>
                                        </p:tgtEl>
                                      </p:cBhvr>
                                      <p:to x="100000" y="80000"/>
                                    </p:animScale>
                                    <p:animScale>
                                      <p:cBhvr>
                                        <p:cTn id="35" dur="166" decel="50000">
                                          <p:stCondLst>
                                            <p:cond delay="1338"/>
                                          </p:stCondLst>
                                        </p:cTn>
                                        <p:tgtEl>
                                          <p:spTgt spid="4">
                                            <p:txEl>
                                              <p:pRg st="3" end="3"/>
                                            </p:txEl>
                                          </p:spTgt>
                                        </p:tgtEl>
                                      </p:cBhvr>
                                      <p:to x="100000" y="100000"/>
                                    </p:animScale>
                                    <p:animScale>
                                      <p:cBhvr>
                                        <p:cTn id="36" dur="26">
                                          <p:stCondLst>
                                            <p:cond delay="1642"/>
                                          </p:stCondLst>
                                        </p:cTn>
                                        <p:tgtEl>
                                          <p:spTgt spid="4">
                                            <p:txEl>
                                              <p:pRg st="3" end="3"/>
                                            </p:txEl>
                                          </p:spTgt>
                                        </p:tgtEl>
                                      </p:cBhvr>
                                      <p:to x="100000" y="90000"/>
                                    </p:animScale>
                                    <p:animScale>
                                      <p:cBhvr>
                                        <p:cTn id="37" dur="166" decel="50000">
                                          <p:stCondLst>
                                            <p:cond delay="1668"/>
                                          </p:stCondLst>
                                        </p:cTn>
                                        <p:tgtEl>
                                          <p:spTgt spid="4">
                                            <p:txEl>
                                              <p:pRg st="3" end="3"/>
                                            </p:txEl>
                                          </p:spTgt>
                                        </p:tgtEl>
                                      </p:cBhvr>
                                      <p:to x="100000" y="100000"/>
                                    </p:animScale>
                                    <p:animScale>
                                      <p:cBhvr>
                                        <p:cTn id="38" dur="26">
                                          <p:stCondLst>
                                            <p:cond delay="1808"/>
                                          </p:stCondLst>
                                        </p:cTn>
                                        <p:tgtEl>
                                          <p:spTgt spid="4">
                                            <p:txEl>
                                              <p:pRg st="3" end="3"/>
                                            </p:txEl>
                                          </p:spTgt>
                                        </p:tgtEl>
                                      </p:cBhvr>
                                      <p:to x="100000" y="95000"/>
                                    </p:animScale>
                                    <p:animScale>
                                      <p:cBhvr>
                                        <p:cTn id="39" dur="166" decel="50000">
                                          <p:stCondLst>
                                            <p:cond delay="1834"/>
                                          </p:stCondLst>
                                        </p:cTn>
                                        <p:tgtEl>
                                          <p:spTgt spid="4">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4"/>
        <p:cNvGrpSpPr/>
        <p:nvPr/>
      </p:nvGrpSpPr>
      <p:grpSpPr>
        <a:xfrm>
          <a:off x="0" y="0"/>
          <a:ext cx="0" cy="0"/>
          <a:chOff x="0" y="0"/>
          <a:chExt cx="0" cy="0"/>
        </a:xfrm>
      </p:grpSpPr>
      <p:sp>
        <p:nvSpPr>
          <p:cNvPr id="845" name="Google Shape;845;p45"/>
          <p:cNvSpPr txBox="1">
            <a:spLocks noGrp="1"/>
          </p:cNvSpPr>
          <p:nvPr>
            <p:ph type="title"/>
          </p:nvPr>
        </p:nvSpPr>
        <p:spPr>
          <a:xfrm>
            <a:off x="595476" y="209443"/>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t>Application Technology</a:t>
            </a:r>
          </a:p>
        </p:txBody>
      </p:sp>
      <p:sp>
        <p:nvSpPr>
          <p:cNvPr id="846" name="Google Shape;846;p45"/>
          <p:cNvSpPr txBox="1">
            <a:spLocks noGrp="1"/>
          </p:cNvSpPr>
          <p:nvPr>
            <p:ph type="subTitle" idx="1"/>
          </p:nvPr>
        </p:nvSpPr>
        <p:spPr>
          <a:xfrm>
            <a:off x="595476" y="1936766"/>
            <a:ext cx="3619005" cy="1037290"/>
          </a:xfrm>
          <a:prstGeom prst="rect">
            <a:avLst/>
          </a:prstGeom>
        </p:spPr>
        <p:txBody>
          <a:bodyPr spcFirstLastPara="1" wrap="square" lIns="91425" tIns="91425" rIns="91425" bIns="91425" anchor="t" anchorCtr="0">
            <a:noAutofit/>
          </a:bodyPr>
          <a:lstStyle/>
          <a:p>
            <a:pPr marL="171450" lvl="0" indent="-171450" algn="ctr" rtl="0">
              <a:spcBef>
                <a:spcPts val="0"/>
              </a:spcBef>
              <a:spcAft>
                <a:spcPts val="0"/>
              </a:spcAft>
              <a:buFont typeface="Arial" panose="020B0604020202020204" pitchFamily="34" charset="0"/>
              <a:buChar char="•"/>
            </a:pPr>
            <a:r>
              <a:rPr lang="en-US"/>
              <a:t>Flask (Backend), Express (Frontend), MySQL on AWS RDS (Database), and session-based authentication for managing logins</a:t>
            </a:r>
          </a:p>
        </p:txBody>
      </p:sp>
      <p:sp>
        <p:nvSpPr>
          <p:cNvPr id="847" name="Google Shape;847;p45"/>
          <p:cNvSpPr txBox="1">
            <a:spLocks noGrp="1"/>
          </p:cNvSpPr>
          <p:nvPr>
            <p:ph type="subTitle" idx="2"/>
          </p:nvPr>
        </p:nvSpPr>
        <p:spPr>
          <a:xfrm>
            <a:off x="5065065" y="2100679"/>
            <a:ext cx="2557172" cy="702688"/>
          </a:xfrm>
          <a:prstGeom prst="rect">
            <a:avLst/>
          </a:prstGeom>
        </p:spPr>
        <p:txBody>
          <a:bodyPr spcFirstLastPara="1" wrap="square" lIns="91425" tIns="91425" rIns="91425" bIns="91425" anchor="t" anchorCtr="0">
            <a:noAutofit/>
          </a:bodyPr>
          <a:lstStyle/>
          <a:p>
            <a:pPr marL="171450" lvl="0" indent="-171450" algn="ctr" rtl="0">
              <a:spcBef>
                <a:spcPts val="0"/>
              </a:spcBef>
              <a:spcAft>
                <a:spcPts val="0"/>
              </a:spcAft>
              <a:buFont typeface="Arial" panose="020B0604020202020204" pitchFamily="34" charset="0"/>
              <a:buChar char="•"/>
            </a:pPr>
            <a:r>
              <a:rPr lang="en-US"/>
              <a:t>Data retrieval and updates for features like account creation, login, and bio updates</a:t>
            </a:r>
          </a:p>
        </p:txBody>
      </p:sp>
      <p:sp>
        <p:nvSpPr>
          <p:cNvPr id="848" name="Google Shape;848;p45"/>
          <p:cNvSpPr txBox="1">
            <a:spLocks noGrp="1"/>
          </p:cNvSpPr>
          <p:nvPr>
            <p:ph type="subTitle" idx="8"/>
          </p:nvPr>
        </p:nvSpPr>
        <p:spPr>
          <a:xfrm>
            <a:off x="4903422" y="3222148"/>
            <a:ext cx="3083649" cy="74989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Scalability &amp; Performance</a:t>
            </a:r>
            <a:endParaRPr/>
          </a:p>
        </p:txBody>
      </p:sp>
      <p:sp>
        <p:nvSpPr>
          <p:cNvPr id="849" name="Google Shape;849;p45"/>
          <p:cNvSpPr txBox="1">
            <a:spLocks noGrp="1"/>
          </p:cNvSpPr>
          <p:nvPr>
            <p:ph type="subTitle" idx="5"/>
          </p:nvPr>
        </p:nvSpPr>
        <p:spPr>
          <a:xfrm>
            <a:off x="866076" y="1704265"/>
            <a:ext cx="2805136" cy="32061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Tech Stack Overview</a:t>
            </a:r>
            <a:endParaRPr/>
          </a:p>
        </p:txBody>
      </p:sp>
      <p:sp>
        <p:nvSpPr>
          <p:cNvPr id="850" name="Google Shape;850;p45"/>
          <p:cNvSpPr txBox="1">
            <a:spLocks noGrp="1"/>
          </p:cNvSpPr>
          <p:nvPr>
            <p:ph type="subTitle" idx="6"/>
          </p:nvPr>
        </p:nvSpPr>
        <p:spPr>
          <a:xfrm>
            <a:off x="815894" y="3482005"/>
            <a:ext cx="2905499" cy="448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Event &amp; Group Handling</a:t>
            </a:r>
            <a:endParaRPr/>
          </a:p>
        </p:txBody>
      </p:sp>
      <p:sp>
        <p:nvSpPr>
          <p:cNvPr id="851" name="Google Shape;851;p45"/>
          <p:cNvSpPr txBox="1">
            <a:spLocks noGrp="1"/>
          </p:cNvSpPr>
          <p:nvPr>
            <p:ph type="subTitle" idx="3"/>
          </p:nvPr>
        </p:nvSpPr>
        <p:spPr>
          <a:xfrm>
            <a:off x="696084" y="3891905"/>
            <a:ext cx="3028425" cy="867125"/>
          </a:xfrm>
          <a:prstGeom prst="rect">
            <a:avLst/>
          </a:prstGeom>
        </p:spPr>
        <p:txBody>
          <a:bodyPr spcFirstLastPara="1" wrap="square" lIns="91425" tIns="91425" rIns="91425" bIns="91425" anchor="t" anchorCtr="0">
            <a:noAutofit/>
          </a:bodyPr>
          <a:lstStyle/>
          <a:p>
            <a:pPr marL="171450" lvl="0" indent="-171450" algn="ctr" rtl="0">
              <a:spcBef>
                <a:spcPts val="0"/>
              </a:spcBef>
              <a:spcAft>
                <a:spcPts val="0"/>
              </a:spcAft>
              <a:buFont typeface="Arial" panose="020B0604020202020204" pitchFamily="34" charset="0"/>
              <a:buChar char="•"/>
            </a:pPr>
            <a:r>
              <a:rPr lang="en-US"/>
              <a:t>Technologies for creating and managing events and groups within the platform.</a:t>
            </a:r>
          </a:p>
        </p:txBody>
      </p:sp>
      <p:sp>
        <p:nvSpPr>
          <p:cNvPr id="852" name="Google Shape;852;p45"/>
          <p:cNvSpPr txBox="1">
            <a:spLocks noGrp="1"/>
          </p:cNvSpPr>
          <p:nvPr>
            <p:ph type="subTitle" idx="4"/>
          </p:nvPr>
        </p:nvSpPr>
        <p:spPr>
          <a:xfrm>
            <a:off x="4815174" y="3974017"/>
            <a:ext cx="3339955" cy="867125"/>
          </a:xfrm>
          <a:prstGeom prst="rect">
            <a:avLst/>
          </a:prstGeom>
        </p:spPr>
        <p:txBody>
          <a:bodyPr spcFirstLastPara="1" wrap="square" lIns="91425" tIns="91425" rIns="91425" bIns="91425" anchor="t" anchorCtr="0">
            <a:noAutofit/>
          </a:bodyPr>
          <a:lstStyle/>
          <a:p>
            <a:pPr marL="171450" lvl="0" indent="-171450" algn="ctr" rtl="0">
              <a:spcBef>
                <a:spcPts val="0"/>
              </a:spcBef>
              <a:spcAft>
                <a:spcPts val="0"/>
              </a:spcAft>
              <a:buFont typeface="Arial" panose="020B0604020202020204" pitchFamily="34" charset="0"/>
              <a:buChar char="•"/>
            </a:pPr>
            <a:r>
              <a:rPr lang="en-US"/>
              <a:t>The architecture supports scalability and efficient handling of user interactions and data</a:t>
            </a:r>
          </a:p>
        </p:txBody>
      </p:sp>
      <p:sp>
        <p:nvSpPr>
          <p:cNvPr id="853" name="Google Shape;853;p45"/>
          <p:cNvSpPr txBox="1">
            <a:spLocks noGrp="1"/>
          </p:cNvSpPr>
          <p:nvPr>
            <p:ph type="subTitle" idx="7"/>
          </p:nvPr>
        </p:nvSpPr>
        <p:spPr>
          <a:xfrm>
            <a:off x="5456147" y="1630226"/>
            <a:ext cx="1978200" cy="448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t>User Interactions</a:t>
            </a:r>
            <a:endParaRPr/>
          </a:p>
        </p:txBody>
      </p:sp>
      <p:grpSp>
        <p:nvGrpSpPr>
          <p:cNvPr id="2" name="Google Shape;14077;p90">
            <a:extLst>
              <a:ext uri="{FF2B5EF4-FFF2-40B4-BE49-F238E27FC236}">
                <a16:creationId xmlns:a16="http://schemas.microsoft.com/office/drawing/2014/main" id="{144BC8B5-0E7A-C128-D685-FA22083E5B4E}"/>
              </a:ext>
            </a:extLst>
          </p:cNvPr>
          <p:cNvGrpSpPr/>
          <p:nvPr/>
        </p:nvGrpSpPr>
        <p:grpSpPr>
          <a:xfrm>
            <a:off x="2031191" y="1062252"/>
            <a:ext cx="617675" cy="567258"/>
            <a:chOff x="6069423" y="2891892"/>
            <a:chExt cx="362321" cy="364231"/>
          </a:xfrm>
          <a:solidFill>
            <a:schemeClr val="bg2"/>
          </a:solidFill>
        </p:grpSpPr>
        <p:sp>
          <p:nvSpPr>
            <p:cNvPr id="3" name="Google Shape;14078;p90">
              <a:extLst>
                <a:ext uri="{FF2B5EF4-FFF2-40B4-BE49-F238E27FC236}">
                  <a16:creationId xmlns:a16="http://schemas.microsoft.com/office/drawing/2014/main" id="{28ECD7F0-B22A-7B35-AF3F-DD81E6C7C1CF}"/>
                </a:ext>
              </a:extLst>
            </p:cNvPr>
            <p:cNvSpPr/>
            <p:nvPr/>
          </p:nvSpPr>
          <p:spPr>
            <a:xfrm>
              <a:off x="6069423" y="2891892"/>
              <a:ext cx="278958" cy="278958"/>
            </a:xfrm>
            <a:custGeom>
              <a:avLst/>
              <a:gdLst/>
              <a:ahLst/>
              <a:cxnLst/>
              <a:rect l="l" t="t" r="r" b="b"/>
              <a:pathLst>
                <a:path w="8764" h="8764" extrusionOk="0">
                  <a:moveTo>
                    <a:pt x="4120" y="1"/>
                  </a:moveTo>
                  <a:cubicBezTo>
                    <a:pt x="3858" y="1"/>
                    <a:pt x="3632" y="203"/>
                    <a:pt x="3572" y="453"/>
                  </a:cubicBezTo>
                  <a:lnTo>
                    <a:pt x="3406" y="1299"/>
                  </a:lnTo>
                  <a:cubicBezTo>
                    <a:pt x="3227" y="1358"/>
                    <a:pt x="3060" y="1418"/>
                    <a:pt x="2906" y="1513"/>
                  </a:cubicBezTo>
                  <a:lnTo>
                    <a:pt x="2191" y="1037"/>
                  </a:lnTo>
                  <a:cubicBezTo>
                    <a:pt x="2096" y="971"/>
                    <a:pt x="1987" y="940"/>
                    <a:pt x="1879" y="940"/>
                  </a:cubicBezTo>
                  <a:cubicBezTo>
                    <a:pt x="1732" y="940"/>
                    <a:pt x="1587" y="998"/>
                    <a:pt x="1477" y="1108"/>
                  </a:cubicBezTo>
                  <a:lnTo>
                    <a:pt x="1096" y="1477"/>
                  </a:lnTo>
                  <a:cubicBezTo>
                    <a:pt x="905" y="1668"/>
                    <a:pt x="882" y="1965"/>
                    <a:pt x="1024" y="2191"/>
                  </a:cubicBezTo>
                  <a:lnTo>
                    <a:pt x="1501" y="2906"/>
                  </a:lnTo>
                  <a:cubicBezTo>
                    <a:pt x="1417" y="3073"/>
                    <a:pt x="1358" y="3239"/>
                    <a:pt x="1298" y="3406"/>
                  </a:cubicBezTo>
                  <a:lnTo>
                    <a:pt x="441" y="3573"/>
                  </a:lnTo>
                  <a:cubicBezTo>
                    <a:pt x="179" y="3632"/>
                    <a:pt x="0" y="3858"/>
                    <a:pt x="0" y="4132"/>
                  </a:cubicBezTo>
                  <a:lnTo>
                    <a:pt x="0" y="4644"/>
                  </a:lnTo>
                  <a:cubicBezTo>
                    <a:pt x="0" y="4918"/>
                    <a:pt x="191" y="5132"/>
                    <a:pt x="441" y="5204"/>
                  </a:cubicBezTo>
                  <a:lnTo>
                    <a:pt x="1298" y="5359"/>
                  </a:lnTo>
                  <a:cubicBezTo>
                    <a:pt x="1358" y="5537"/>
                    <a:pt x="1417" y="5704"/>
                    <a:pt x="1501" y="5871"/>
                  </a:cubicBezTo>
                  <a:lnTo>
                    <a:pt x="1024" y="6585"/>
                  </a:lnTo>
                  <a:cubicBezTo>
                    <a:pt x="882" y="6811"/>
                    <a:pt x="905" y="7109"/>
                    <a:pt x="1096" y="7299"/>
                  </a:cubicBezTo>
                  <a:lnTo>
                    <a:pt x="1477" y="7668"/>
                  </a:lnTo>
                  <a:cubicBezTo>
                    <a:pt x="1587" y="7778"/>
                    <a:pt x="1732" y="7837"/>
                    <a:pt x="1879" y="7837"/>
                  </a:cubicBezTo>
                  <a:cubicBezTo>
                    <a:pt x="1987" y="7837"/>
                    <a:pt x="2096" y="7805"/>
                    <a:pt x="2191" y="7740"/>
                  </a:cubicBezTo>
                  <a:lnTo>
                    <a:pt x="2906" y="7264"/>
                  </a:lnTo>
                  <a:cubicBezTo>
                    <a:pt x="3060" y="7359"/>
                    <a:pt x="3227" y="7418"/>
                    <a:pt x="3406" y="7478"/>
                  </a:cubicBezTo>
                  <a:lnTo>
                    <a:pt x="3572" y="8323"/>
                  </a:lnTo>
                  <a:cubicBezTo>
                    <a:pt x="3632" y="8585"/>
                    <a:pt x="3858" y="8764"/>
                    <a:pt x="4120" y="8764"/>
                  </a:cubicBezTo>
                  <a:lnTo>
                    <a:pt x="4644" y="8764"/>
                  </a:lnTo>
                  <a:cubicBezTo>
                    <a:pt x="4906" y="8764"/>
                    <a:pt x="5132" y="8573"/>
                    <a:pt x="5192" y="8323"/>
                  </a:cubicBezTo>
                  <a:lnTo>
                    <a:pt x="5358" y="7478"/>
                  </a:lnTo>
                  <a:cubicBezTo>
                    <a:pt x="5489" y="7430"/>
                    <a:pt x="5620" y="7371"/>
                    <a:pt x="5763" y="7311"/>
                  </a:cubicBezTo>
                  <a:cubicBezTo>
                    <a:pt x="5846" y="7299"/>
                    <a:pt x="5894" y="7192"/>
                    <a:pt x="5846" y="7109"/>
                  </a:cubicBezTo>
                  <a:cubicBezTo>
                    <a:pt x="5812" y="7039"/>
                    <a:pt x="5751" y="6995"/>
                    <a:pt x="5684" y="6995"/>
                  </a:cubicBezTo>
                  <a:cubicBezTo>
                    <a:pt x="5659" y="6995"/>
                    <a:pt x="5634" y="7001"/>
                    <a:pt x="5608" y="7014"/>
                  </a:cubicBezTo>
                  <a:cubicBezTo>
                    <a:pt x="5465" y="7085"/>
                    <a:pt x="5311" y="7144"/>
                    <a:pt x="5144" y="7180"/>
                  </a:cubicBezTo>
                  <a:cubicBezTo>
                    <a:pt x="5084" y="7192"/>
                    <a:pt x="5025" y="7252"/>
                    <a:pt x="5013" y="7311"/>
                  </a:cubicBezTo>
                  <a:lnTo>
                    <a:pt x="4823" y="8264"/>
                  </a:lnTo>
                  <a:cubicBezTo>
                    <a:pt x="4811" y="8347"/>
                    <a:pt x="4715" y="8430"/>
                    <a:pt x="4632" y="8430"/>
                  </a:cubicBezTo>
                  <a:lnTo>
                    <a:pt x="4108" y="8430"/>
                  </a:lnTo>
                  <a:cubicBezTo>
                    <a:pt x="4013" y="8430"/>
                    <a:pt x="3930" y="8347"/>
                    <a:pt x="3918" y="8264"/>
                  </a:cubicBezTo>
                  <a:lnTo>
                    <a:pt x="3715" y="7311"/>
                  </a:lnTo>
                  <a:cubicBezTo>
                    <a:pt x="3703" y="7252"/>
                    <a:pt x="3656" y="7192"/>
                    <a:pt x="3584" y="7180"/>
                  </a:cubicBezTo>
                  <a:cubicBezTo>
                    <a:pt x="3358" y="7121"/>
                    <a:pt x="3156" y="7025"/>
                    <a:pt x="2965" y="6906"/>
                  </a:cubicBezTo>
                  <a:cubicBezTo>
                    <a:pt x="2935" y="6894"/>
                    <a:pt x="2900" y="6888"/>
                    <a:pt x="2864" y="6888"/>
                  </a:cubicBezTo>
                  <a:cubicBezTo>
                    <a:pt x="2828" y="6888"/>
                    <a:pt x="2792" y="6894"/>
                    <a:pt x="2763" y="6906"/>
                  </a:cubicBezTo>
                  <a:lnTo>
                    <a:pt x="1965" y="7442"/>
                  </a:lnTo>
                  <a:cubicBezTo>
                    <a:pt x="1934" y="7468"/>
                    <a:pt x="1894" y="7480"/>
                    <a:pt x="1854" y="7480"/>
                  </a:cubicBezTo>
                  <a:cubicBezTo>
                    <a:pt x="1802" y="7480"/>
                    <a:pt x="1749" y="7459"/>
                    <a:pt x="1715" y="7418"/>
                  </a:cubicBezTo>
                  <a:lnTo>
                    <a:pt x="1334" y="7049"/>
                  </a:lnTo>
                  <a:cubicBezTo>
                    <a:pt x="1263" y="6966"/>
                    <a:pt x="1263" y="6859"/>
                    <a:pt x="1310" y="6787"/>
                  </a:cubicBezTo>
                  <a:lnTo>
                    <a:pt x="1846" y="5990"/>
                  </a:lnTo>
                  <a:cubicBezTo>
                    <a:pt x="1882" y="5930"/>
                    <a:pt x="1882" y="5859"/>
                    <a:pt x="1846" y="5799"/>
                  </a:cubicBezTo>
                  <a:cubicBezTo>
                    <a:pt x="1727" y="5597"/>
                    <a:pt x="1655" y="5382"/>
                    <a:pt x="1572" y="5168"/>
                  </a:cubicBezTo>
                  <a:cubicBezTo>
                    <a:pt x="1560" y="5109"/>
                    <a:pt x="1501" y="5049"/>
                    <a:pt x="1441" y="5037"/>
                  </a:cubicBezTo>
                  <a:lnTo>
                    <a:pt x="489" y="4847"/>
                  </a:lnTo>
                  <a:cubicBezTo>
                    <a:pt x="393" y="4823"/>
                    <a:pt x="322" y="4739"/>
                    <a:pt x="322" y="4644"/>
                  </a:cubicBezTo>
                  <a:lnTo>
                    <a:pt x="322" y="4132"/>
                  </a:lnTo>
                  <a:cubicBezTo>
                    <a:pt x="322" y="4037"/>
                    <a:pt x="393" y="3954"/>
                    <a:pt x="489" y="3930"/>
                  </a:cubicBezTo>
                  <a:lnTo>
                    <a:pt x="1441" y="3739"/>
                  </a:lnTo>
                  <a:cubicBezTo>
                    <a:pt x="1501" y="3727"/>
                    <a:pt x="1560" y="3680"/>
                    <a:pt x="1572" y="3608"/>
                  </a:cubicBezTo>
                  <a:cubicBezTo>
                    <a:pt x="1632" y="3382"/>
                    <a:pt x="1727" y="3180"/>
                    <a:pt x="1846" y="2977"/>
                  </a:cubicBezTo>
                  <a:cubicBezTo>
                    <a:pt x="1870" y="2918"/>
                    <a:pt x="1870" y="2846"/>
                    <a:pt x="1846" y="2787"/>
                  </a:cubicBezTo>
                  <a:lnTo>
                    <a:pt x="1310" y="1989"/>
                  </a:lnTo>
                  <a:cubicBezTo>
                    <a:pt x="1251" y="1906"/>
                    <a:pt x="1263" y="1787"/>
                    <a:pt x="1334" y="1727"/>
                  </a:cubicBezTo>
                  <a:lnTo>
                    <a:pt x="1715" y="1358"/>
                  </a:lnTo>
                  <a:cubicBezTo>
                    <a:pt x="1754" y="1319"/>
                    <a:pt x="1804" y="1301"/>
                    <a:pt x="1854" y="1301"/>
                  </a:cubicBezTo>
                  <a:cubicBezTo>
                    <a:pt x="1894" y="1301"/>
                    <a:pt x="1933" y="1313"/>
                    <a:pt x="1965" y="1334"/>
                  </a:cubicBezTo>
                  <a:lnTo>
                    <a:pt x="2763" y="1870"/>
                  </a:lnTo>
                  <a:cubicBezTo>
                    <a:pt x="2792" y="1888"/>
                    <a:pt x="2828" y="1897"/>
                    <a:pt x="2864" y="1897"/>
                  </a:cubicBezTo>
                  <a:cubicBezTo>
                    <a:pt x="2900" y="1897"/>
                    <a:pt x="2935" y="1888"/>
                    <a:pt x="2965" y="1870"/>
                  </a:cubicBezTo>
                  <a:cubicBezTo>
                    <a:pt x="3156" y="1751"/>
                    <a:pt x="3382" y="1668"/>
                    <a:pt x="3584" y="1596"/>
                  </a:cubicBezTo>
                  <a:cubicBezTo>
                    <a:pt x="3644" y="1584"/>
                    <a:pt x="3703" y="1525"/>
                    <a:pt x="3715" y="1465"/>
                  </a:cubicBezTo>
                  <a:lnTo>
                    <a:pt x="3918" y="513"/>
                  </a:lnTo>
                  <a:cubicBezTo>
                    <a:pt x="3930" y="417"/>
                    <a:pt x="4013" y="346"/>
                    <a:pt x="4108" y="346"/>
                  </a:cubicBezTo>
                  <a:lnTo>
                    <a:pt x="4632" y="346"/>
                  </a:lnTo>
                  <a:cubicBezTo>
                    <a:pt x="4715" y="346"/>
                    <a:pt x="4811" y="417"/>
                    <a:pt x="4823" y="513"/>
                  </a:cubicBezTo>
                  <a:lnTo>
                    <a:pt x="5013" y="1465"/>
                  </a:lnTo>
                  <a:cubicBezTo>
                    <a:pt x="5025" y="1525"/>
                    <a:pt x="5073" y="1584"/>
                    <a:pt x="5144" y="1596"/>
                  </a:cubicBezTo>
                  <a:cubicBezTo>
                    <a:pt x="5370" y="1656"/>
                    <a:pt x="5585" y="1751"/>
                    <a:pt x="5775" y="1870"/>
                  </a:cubicBezTo>
                  <a:cubicBezTo>
                    <a:pt x="5805" y="1882"/>
                    <a:pt x="5838" y="1888"/>
                    <a:pt x="5870" y="1888"/>
                  </a:cubicBezTo>
                  <a:cubicBezTo>
                    <a:pt x="5903" y="1888"/>
                    <a:pt x="5936" y="1882"/>
                    <a:pt x="5966" y="1870"/>
                  </a:cubicBezTo>
                  <a:lnTo>
                    <a:pt x="6775" y="1334"/>
                  </a:lnTo>
                  <a:cubicBezTo>
                    <a:pt x="6806" y="1309"/>
                    <a:pt x="6846" y="1296"/>
                    <a:pt x="6886" y="1296"/>
                  </a:cubicBezTo>
                  <a:cubicBezTo>
                    <a:pt x="6938" y="1296"/>
                    <a:pt x="6991" y="1317"/>
                    <a:pt x="7025" y="1358"/>
                  </a:cubicBezTo>
                  <a:lnTo>
                    <a:pt x="7394" y="1727"/>
                  </a:lnTo>
                  <a:cubicBezTo>
                    <a:pt x="7466" y="1810"/>
                    <a:pt x="7466" y="1906"/>
                    <a:pt x="7430" y="1989"/>
                  </a:cubicBezTo>
                  <a:lnTo>
                    <a:pt x="6894" y="2787"/>
                  </a:lnTo>
                  <a:cubicBezTo>
                    <a:pt x="6847" y="2846"/>
                    <a:pt x="6847" y="2918"/>
                    <a:pt x="6894" y="2977"/>
                  </a:cubicBezTo>
                  <a:cubicBezTo>
                    <a:pt x="7013" y="3180"/>
                    <a:pt x="7085" y="3394"/>
                    <a:pt x="7156" y="3608"/>
                  </a:cubicBezTo>
                  <a:cubicBezTo>
                    <a:pt x="7168" y="3668"/>
                    <a:pt x="7228" y="3727"/>
                    <a:pt x="7287" y="3739"/>
                  </a:cubicBezTo>
                  <a:lnTo>
                    <a:pt x="8240" y="3930"/>
                  </a:lnTo>
                  <a:cubicBezTo>
                    <a:pt x="8335" y="3954"/>
                    <a:pt x="8406" y="4037"/>
                    <a:pt x="8406" y="4132"/>
                  </a:cubicBezTo>
                  <a:lnTo>
                    <a:pt x="8406" y="4644"/>
                  </a:lnTo>
                  <a:cubicBezTo>
                    <a:pt x="8406" y="4739"/>
                    <a:pt x="8335" y="4823"/>
                    <a:pt x="8240" y="4847"/>
                  </a:cubicBezTo>
                  <a:lnTo>
                    <a:pt x="7287" y="5037"/>
                  </a:lnTo>
                  <a:cubicBezTo>
                    <a:pt x="7228" y="5049"/>
                    <a:pt x="7168" y="5097"/>
                    <a:pt x="7156" y="5168"/>
                  </a:cubicBezTo>
                  <a:cubicBezTo>
                    <a:pt x="7109" y="5335"/>
                    <a:pt x="7049" y="5478"/>
                    <a:pt x="6978" y="5632"/>
                  </a:cubicBezTo>
                  <a:cubicBezTo>
                    <a:pt x="6930" y="5716"/>
                    <a:pt x="6978" y="5823"/>
                    <a:pt x="7073" y="5871"/>
                  </a:cubicBezTo>
                  <a:cubicBezTo>
                    <a:pt x="7095" y="5883"/>
                    <a:pt x="7119" y="5889"/>
                    <a:pt x="7143" y="5889"/>
                  </a:cubicBezTo>
                  <a:cubicBezTo>
                    <a:pt x="7209" y="5889"/>
                    <a:pt x="7276" y="5845"/>
                    <a:pt x="7311" y="5775"/>
                  </a:cubicBezTo>
                  <a:cubicBezTo>
                    <a:pt x="7370" y="5644"/>
                    <a:pt x="7430" y="5513"/>
                    <a:pt x="7466" y="5359"/>
                  </a:cubicBezTo>
                  <a:lnTo>
                    <a:pt x="8323" y="5204"/>
                  </a:lnTo>
                  <a:cubicBezTo>
                    <a:pt x="8585" y="5144"/>
                    <a:pt x="8763" y="4918"/>
                    <a:pt x="8763" y="4644"/>
                  </a:cubicBezTo>
                  <a:lnTo>
                    <a:pt x="8763" y="4132"/>
                  </a:lnTo>
                  <a:cubicBezTo>
                    <a:pt x="8763" y="3858"/>
                    <a:pt x="8573" y="3632"/>
                    <a:pt x="8323" y="3573"/>
                  </a:cubicBezTo>
                  <a:lnTo>
                    <a:pt x="7466" y="3406"/>
                  </a:lnTo>
                  <a:cubicBezTo>
                    <a:pt x="7406" y="3227"/>
                    <a:pt x="7347" y="3073"/>
                    <a:pt x="7263" y="2906"/>
                  </a:cubicBezTo>
                  <a:lnTo>
                    <a:pt x="7740" y="2191"/>
                  </a:lnTo>
                  <a:cubicBezTo>
                    <a:pt x="7882" y="1965"/>
                    <a:pt x="7859" y="1668"/>
                    <a:pt x="7668" y="1477"/>
                  </a:cubicBezTo>
                  <a:lnTo>
                    <a:pt x="7287" y="1108"/>
                  </a:lnTo>
                  <a:cubicBezTo>
                    <a:pt x="7177" y="998"/>
                    <a:pt x="7032" y="940"/>
                    <a:pt x="6885" y="940"/>
                  </a:cubicBezTo>
                  <a:cubicBezTo>
                    <a:pt x="6777" y="940"/>
                    <a:pt x="6668" y="971"/>
                    <a:pt x="6573" y="1037"/>
                  </a:cubicBezTo>
                  <a:lnTo>
                    <a:pt x="5858" y="1513"/>
                  </a:lnTo>
                  <a:cubicBezTo>
                    <a:pt x="5704" y="1418"/>
                    <a:pt x="5537" y="1358"/>
                    <a:pt x="5358" y="1299"/>
                  </a:cubicBezTo>
                  <a:lnTo>
                    <a:pt x="5192" y="453"/>
                  </a:lnTo>
                  <a:cubicBezTo>
                    <a:pt x="5132" y="179"/>
                    <a:pt x="4906" y="1"/>
                    <a:pt x="4644"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14079;p90">
              <a:extLst>
                <a:ext uri="{FF2B5EF4-FFF2-40B4-BE49-F238E27FC236}">
                  <a16:creationId xmlns:a16="http://schemas.microsoft.com/office/drawing/2014/main" id="{AB4EE164-0AE7-D88F-1F51-08BD00747E1E}"/>
                </a:ext>
              </a:extLst>
            </p:cNvPr>
            <p:cNvSpPr/>
            <p:nvPr/>
          </p:nvSpPr>
          <p:spPr>
            <a:xfrm>
              <a:off x="6161507" y="2967679"/>
              <a:ext cx="111851" cy="97432"/>
            </a:xfrm>
            <a:custGeom>
              <a:avLst/>
              <a:gdLst/>
              <a:ahLst/>
              <a:cxnLst/>
              <a:rect l="l" t="t" r="r" b="b"/>
              <a:pathLst>
                <a:path w="3514" h="3061" extrusionOk="0">
                  <a:moveTo>
                    <a:pt x="1489" y="1"/>
                  </a:moveTo>
                  <a:cubicBezTo>
                    <a:pt x="965" y="1"/>
                    <a:pt x="465" y="215"/>
                    <a:pt x="84" y="584"/>
                  </a:cubicBezTo>
                  <a:cubicBezTo>
                    <a:pt x="1" y="656"/>
                    <a:pt x="1" y="763"/>
                    <a:pt x="84" y="834"/>
                  </a:cubicBezTo>
                  <a:cubicBezTo>
                    <a:pt x="120" y="870"/>
                    <a:pt x="164" y="888"/>
                    <a:pt x="209" y="888"/>
                  </a:cubicBezTo>
                  <a:cubicBezTo>
                    <a:pt x="254" y="888"/>
                    <a:pt x="298" y="870"/>
                    <a:pt x="334" y="834"/>
                  </a:cubicBezTo>
                  <a:cubicBezTo>
                    <a:pt x="644" y="537"/>
                    <a:pt x="1060" y="358"/>
                    <a:pt x="1489" y="358"/>
                  </a:cubicBezTo>
                  <a:cubicBezTo>
                    <a:pt x="2418" y="358"/>
                    <a:pt x="3168" y="1108"/>
                    <a:pt x="3168" y="2025"/>
                  </a:cubicBezTo>
                  <a:cubicBezTo>
                    <a:pt x="3168" y="2299"/>
                    <a:pt x="3096" y="2549"/>
                    <a:pt x="2989" y="2787"/>
                  </a:cubicBezTo>
                  <a:cubicBezTo>
                    <a:pt x="2930" y="2894"/>
                    <a:pt x="2953" y="2989"/>
                    <a:pt x="3049" y="3037"/>
                  </a:cubicBezTo>
                  <a:cubicBezTo>
                    <a:pt x="3073" y="3061"/>
                    <a:pt x="3108" y="3061"/>
                    <a:pt x="3132" y="3061"/>
                  </a:cubicBezTo>
                  <a:cubicBezTo>
                    <a:pt x="3192" y="3061"/>
                    <a:pt x="3263" y="3025"/>
                    <a:pt x="3299" y="2954"/>
                  </a:cubicBezTo>
                  <a:cubicBezTo>
                    <a:pt x="3442" y="2668"/>
                    <a:pt x="3513" y="2358"/>
                    <a:pt x="3513" y="2025"/>
                  </a:cubicBezTo>
                  <a:cubicBezTo>
                    <a:pt x="3513" y="906"/>
                    <a:pt x="2608" y="1"/>
                    <a:pt x="1489"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4080;p90">
              <a:extLst>
                <a:ext uri="{FF2B5EF4-FFF2-40B4-BE49-F238E27FC236}">
                  <a16:creationId xmlns:a16="http://schemas.microsoft.com/office/drawing/2014/main" id="{57312A43-4667-3F08-E815-E4D9510D4D68}"/>
                </a:ext>
              </a:extLst>
            </p:cNvPr>
            <p:cNvSpPr/>
            <p:nvPr/>
          </p:nvSpPr>
          <p:spPr>
            <a:xfrm>
              <a:off x="6144828" y="3007848"/>
              <a:ext cx="105389" cy="88742"/>
            </a:xfrm>
            <a:custGeom>
              <a:avLst/>
              <a:gdLst/>
              <a:ahLst/>
              <a:cxnLst/>
              <a:rect l="l" t="t" r="r" b="b"/>
              <a:pathLst>
                <a:path w="3311" h="2788" extrusionOk="0">
                  <a:moveTo>
                    <a:pt x="262" y="1"/>
                  </a:moveTo>
                  <a:cubicBezTo>
                    <a:pt x="194" y="1"/>
                    <a:pt x="124" y="44"/>
                    <a:pt x="96" y="108"/>
                  </a:cubicBezTo>
                  <a:cubicBezTo>
                    <a:pt x="25" y="323"/>
                    <a:pt x="1" y="549"/>
                    <a:pt x="1" y="763"/>
                  </a:cubicBezTo>
                  <a:cubicBezTo>
                    <a:pt x="1" y="1882"/>
                    <a:pt x="906" y="2787"/>
                    <a:pt x="2013" y="2787"/>
                  </a:cubicBezTo>
                  <a:cubicBezTo>
                    <a:pt x="2454" y="2787"/>
                    <a:pt x="2846" y="2656"/>
                    <a:pt x="3204" y="2406"/>
                  </a:cubicBezTo>
                  <a:cubicBezTo>
                    <a:pt x="3287" y="2347"/>
                    <a:pt x="3311" y="2239"/>
                    <a:pt x="3251" y="2156"/>
                  </a:cubicBezTo>
                  <a:cubicBezTo>
                    <a:pt x="3214" y="2104"/>
                    <a:pt x="3159" y="2075"/>
                    <a:pt x="3102" y="2075"/>
                  </a:cubicBezTo>
                  <a:cubicBezTo>
                    <a:pt x="3068" y="2075"/>
                    <a:pt x="3033" y="2086"/>
                    <a:pt x="3001" y="2108"/>
                  </a:cubicBezTo>
                  <a:cubicBezTo>
                    <a:pt x="2715" y="2311"/>
                    <a:pt x="2370" y="2418"/>
                    <a:pt x="2037" y="2418"/>
                  </a:cubicBezTo>
                  <a:cubicBezTo>
                    <a:pt x="1108" y="2418"/>
                    <a:pt x="370" y="1680"/>
                    <a:pt x="370" y="751"/>
                  </a:cubicBezTo>
                  <a:cubicBezTo>
                    <a:pt x="370" y="573"/>
                    <a:pt x="394" y="382"/>
                    <a:pt x="453" y="215"/>
                  </a:cubicBezTo>
                  <a:cubicBezTo>
                    <a:pt x="477" y="144"/>
                    <a:pt x="406" y="37"/>
                    <a:pt x="322" y="13"/>
                  </a:cubicBezTo>
                  <a:cubicBezTo>
                    <a:pt x="303" y="5"/>
                    <a:pt x="283" y="1"/>
                    <a:pt x="262"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4081;p90">
              <a:extLst>
                <a:ext uri="{FF2B5EF4-FFF2-40B4-BE49-F238E27FC236}">
                  <a16:creationId xmlns:a16="http://schemas.microsoft.com/office/drawing/2014/main" id="{BCF7606A-95C4-F582-1483-A5002BF45E29}"/>
                </a:ext>
              </a:extLst>
            </p:cNvPr>
            <p:cNvSpPr/>
            <p:nvPr/>
          </p:nvSpPr>
          <p:spPr>
            <a:xfrm>
              <a:off x="6245633" y="3069248"/>
              <a:ext cx="186110" cy="186874"/>
            </a:xfrm>
            <a:custGeom>
              <a:avLst/>
              <a:gdLst/>
              <a:ahLst/>
              <a:cxnLst/>
              <a:rect l="l" t="t" r="r" b="b"/>
              <a:pathLst>
                <a:path w="5847" h="5871" extrusionOk="0">
                  <a:moveTo>
                    <a:pt x="2751" y="1"/>
                  </a:moveTo>
                  <a:cubicBezTo>
                    <a:pt x="2549" y="1"/>
                    <a:pt x="2370" y="144"/>
                    <a:pt x="2335" y="346"/>
                  </a:cubicBezTo>
                  <a:lnTo>
                    <a:pt x="2227" y="858"/>
                  </a:lnTo>
                  <a:cubicBezTo>
                    <a:pt x="2144" y="894"/>
                    <a:pt x="2037" y="941"/>
                    <a:pt x="1965" y="977"/>
                  </a:cubicBezTo>
                  <a:lnTo>
                    <a:pt x="1513" y="680"/>
                  </a:lnTo>
                  <a:cubicBezTo>
                    <a:pt x="1449" y="631"/>
                    <a:pt x="1372" y="608"/>
                    <a:pt x="1293" y="608"/>
                  </a:cubicBezTo>
                  <a:cubicBezTo>
                    <a:pt x="1179" y="608"/>
                    <a:pt x="1061" y="655"/>
                    <a:pt x="977" y="739"/>
                  </a:cubicBezTo>
                  <a:lnTo>
                    <a:pt x="739" y="977"/>
                  </a:lnTo>
                  <a:cubicBezTo>
                    <a:pt x="596" y="1132"/>
                    <a:pt x="584" y="1346"/>
                    <a:pt x="680" y="1513"/>
                  </a:cubicBezTo>
                  <a:lnTo>
                    <a:pt x="977" y="1965"/>
                  </a:lnTo>
                  <a:cubicBezTo>
                    <a:pt x="918" y="2084"/>
                    <a:pt x="882" y="2215"/>
                    <a:pt x="834" y="2346"/>
                  </a:cubicBezTo>
                  <a:cubicBezTo>
                    <a:pt x="799" y="2442"/>
                    <a:pt x="858" y="2537"/>
                    <a:pt x="953" y="2573"/>
                  </a:cubicBezTo>
                  <a:cubicBezTo>
                    <a:pt x="968" y="2579"/>
                    <a:pt x="984" y="2582"/>
                    <a:pt x="1000" y="2582"/>
                  </a:cubicBezTo>
                  <a:cubicBezTo>
                    <a:pt x="1073" y="2582"/>
                    <a:pt x="1150" y="2522"/>
                    <a:pt x="1180" y="2454"/>
                  </a:cubicBezTo>
                  <a:cubicBezTo>
                    <a:pt x="1215" y="2323"/>
                    <a:pt x="1263" y="2192"/>
                    <a:pt x="1334" y="2049"/>
                  </a:cubicBezTo>
                  <a:cubicBezTo>
                    <a:pt x="1370" y="1989"/>
                    <a:pt x="1370" y="1918"/>
                    <a:pt x="1334" y="1858"/>
                  </a:cubicBezTo>
                  <a:lnTo>
                    <a:pt x="977" y="1322"/>
                  </a:lnTo>
                  <a:cubicBezTo>
                    <a:pt x="965" y="1287"/>
                    <a:pt x="965" y="1263"/>
                    <a:pt x="1001" y="1239"/>
                  </a:cubicBezTo>
                  <a:lnTo>
                    <a:pt x="1239" y="989"/>
                  </a:lnTo>
                  <a:cubicBezTo>
                    <a:pt x="1253" y="975"/>
                    <a:pt x="1271" y="969"/>
                    <a:pt x="1288" y="969"/>
                  </a:cubicBezTo>
                  <a:cubicBezTo>
                    <a:pt x="1301" y="969"/>
                    <a:pt x="1313" y="972"/>
                    <a:pt x="1322" y="977"/>
                  </a:cubicBezTo>
                  <a:lnTo>
                    <a:pt x="1858" y="1334"/>
                  </a:lnTo>
                  <a:cubicBezTo>
                    <a:pt x="1888" y="1358"/>
                    <a:pt x="1921" y="1370"/>
                    <a:pt x="1954" y="1370"/>
                  </a:cubicBezTo>
                  <a:cubicBezTo>
                    <a:pt x="1986" y="1370"/>
                    <a:pt x="2019" y="1358"/>
                    <a:pt x="2049" y="1334"/>
                  </a:cubicBezTo>
                  <a:cubicBezTo>
                    <a:pt x="2168" y="1263"/>
                    <a:pt x="2323" y="1203"/>
                    <a:pt x="2454" y="1168"/>
                  </a:cubicBezTo>
                  <a:cubicBezTo>
                    <a:pt x="2513" y="1156"/>
                    <a:pt x="2573" y="1096"/>
                    <a:pt x="2585" y="1037"/>
                  </a:cubicBezTo>
                  <a:lnTo>
                    <a:pt x="2704" y="418"/>
                  </a:lnTo>
                  <a:cubicBezTo>
                    <a:pt x="2704" y="382"/>
                    <a:pt x="2739" y="358"/>
                    <a:pt x="2775" y="358"/>
                  </a:cubicBezTo>
                  <a:lnTo>
                    <a:pt x="3120" y="358"/>
                  </a:lnTo>
                  <a:cubicBezTo>
                    <a:pt x="3156" y="358"/>
                    <a:pt x="3180" y="382"/>
                    <a:pt x="3192" y="418"/>
                  </a:cubicBezTo>
                  <a:lnTo>
                    <a:pt x="3311" y="1037"/>
                  </a:lnTo>
                  <a:cubicBezTo>
                    <a:pt x="3335" y="1096"/>
                    <a:pt x="3370" y="1156"/>
                    <a:pt x="3454" y="1168"/>
                  </a:cubicBezTo>
                  <a:cubicBezTo>
                    <a:pt x="3585" y="1215"/>
                    <a:pt x="3716" y="1263"/>
                    <a:pt x="3847" y="1334"/>
                  </a:cubicBezTo>
                  <a:cubicBezTo>
                    <a:pt x="3882" y="1352"/>
                    <a:pt x="3918" y="1361"/>
                    <a:pt x="3952" y="1361"/>
                  </a:cubicBezTo>
                  <a:cubicBezTo>
                    <a:pt x="3987" y="1361"/>
                    <a:pt x="4019" y="1352"/>
                    <a:pt x="4049" y="1334"/>
                  </a:cubicBezTo>
                  <a:lnTo>
                    <a:pt x="4585" y="977"/>
                  </a:lnTo>
                  <a:cubicBezTo>
                    <a:pt x="4595" y="972"/>
                    <a:pt x="4607" y="969"/>
                    <a:pt x="4619" y="969"/>
                  </a:cubicBezTo>
                  <a:cubicBezTo>
                    <a:pt x="4636" y="969"/>
                    <a:pt x="4654" y="975"/>
                    <a:pt x="4668" y="989"/>
                  </a:cubicBezTo>
                  <a:lnTo>
                    <a:pt x="4906" y="1239"/>
                  </a:lnTo>
                  <a:cubicBezTo>
                    <a:pt x="4942" y="1263"/>
                    <a:pt x="4942" y="1287"/>
                    <a:pt x="4918" y="1322"/>
                  </a:cubicBezTo>
                  <a:lnTo>
                    <a:pt x="4561" y="1858"/>
                  </a:lnTo>
                  <a:cubicBezTo>
                    <a:pt x="4525" y="1918"/>
                    <a:pt x="4525" y="1989"/>
                    <a:pt x="4561" y="2049"/>
                  </a:cubicBezTo>
                  <a:cubicBezTo>
                    <a:pt x="4644" y="2168"/>
                    <a:pt x="4704" y="2323"/>
                    <a:pt x="4728" y="2454"/>
                  </a:cubicBezTo>
                  <a:cubicBezTo>
                    <a:pt x="4740" y="2513"/>
                    <a:pt x="4799" y="2573"/>
                    <a:pt x="4859" y="2585"/>
                  </a:cubicBezTo>
                  <a:lnTo>
                    <a:pt x="5490" y="2704"/>
                  </a:lnTo>
                  <a:cubicBezTo>
                    <a:pt x="5513" y="2704"/>
                    <a:pt x="5549" y="2739"/>
                    <a:pt x="5549" y="2775"/>
                  </a:cubicBezTo>
                  <a:lnTo>
                    <a:pt x="5549" y="3120"/>
                  </a:lnTo>
                  <a:cubicBezTo>
                    <a:pt x="5549" y="3156"/>
                    <a:pt x="5513" y="3180"/>
                    <a:pt x="5490" y="3192"/>
                  </a:cubicBezTo>
                  <a:lnTo>
                    <a:pt x="4859" y="3311"/>
                  </a:lnTo>
                  <a:cubicBezTo>
                    <a:pt x="4799" y="3335"/>
                    <a:pt x="4740" y="3370"/>
                    <a:pt x="4728" y="3454"/>
                  </a:cubicBezTo>
                  <a:cubicBezTo>
                    <a:pt x="4680" y="3585"/>
                    <a:pt x="4644" y="3716"/>
                    <a:pt x="4561" y="3847"/>
                  </a:cubicBezTo>
                  <a:cubicBezTo>
                    <a:pt x="4537" y="3906"/>
                    <a:pt x="4537" y="3989"/>
                    <a:pt x="4561" y="4049"/>
                  </a:cubicBezTo>
                  <a:lnTo>
                    <a:pt x="4918" y="4585"/>
                  </a:lnTo>
                  <a:cubicBezTo>
                    <a:pt x="4942" y="4609"/>
                    <a:pt x="4942" y="4644"/>
                    <a:pt x="4906" y="4668"/>
                  </a:cubicBezTo>
                  <a:lnTo>
                    <a:pt x="4668" y="4906"/>
                  </a:lnTo>
                  <a:cubicBezTo>
                    <a:pt x="4655" y="4926"/>
                    <a:pt x="4638" y="4935"/>
                    <a:pt x="4622" y="4935"/>
                  </a:cubicBezTo>
                  <a:cubicBezTo>
                    <a:pt x="4609" y="4935"/>
                    <a:pt x="4595" y="4929"/>
                    <a:pt x="4585" y="4918"/>
                  </a:cubicBezTo>
                  <a:lnTo>
                    <a:pt x="4049" y="4561"/>
                  </a:lnTo>
                  <a:cubicBezTo>
                    <a:pt x="4019" y="4543"/>
                    <a:pt x="3984" y="4534"/>
                    <a:pt x="3948" y="4534"/>
                  </a:cubicBezTo>
                  <a:cubicBezTo>
                    <a:pt x="3912" y="4534"/>
                    <a:pt x="3876" y="4543"/>
                    <a:pt x="3847" y="4561"/>
                  </a:cubicBezTo>
                  <a:cubicBezTo>
                    <a:pt x="3728" y="4644"/>
                    <a:pt x="3585" y="4704"/>
                    <a:pt x="3454" y="4728"/>
                  </a:cubicBezTo>
                  <a:cubicBezTo>
                    <a:pt x="3394" y="4751"/>
                    <a:pt x="3335" y="4811"/>
                    <a:pt x="3311" y="4859"/>
                  </a:cubicBezTo>
                  <a:lnTo>
                    <a:pt x="3192" y="5490"/>
                  </a:lnTo>
                  <a:cubicBezTo>
                    <a:pt x="3192" y="5525"/>
                    <a:pt x="3168" y="5549"/>
                    <a:pt x="3120" y="5549"/>
                  </a:cubicBezTo>
                  <a:lnTo>
                    <a:pt x="2775" y="5549"/>
                  </a:lnTo>
                  <a:cubicBezTo>
                    <a:pt x="2751" y="5549"/>
                    <a:pt x="2716" y="5513"/>
                    <a:pt x="2704" y="5490"/>
                  </a:cubicBezTo>
                  <a:lnTo>
                    <a:pt x="2585" y="4859"/>
                  </a:lnTo>
                  <a:cubicBezTo>
                    <a:pt x="2573" y="4811"/>
                    <a:pt x="2525" y="4751"/>
                    <a:pt x="2454" y="4728"/>
                  </a:cubicBezTo>
                  <a:cubicBezTo>
                    <a:pt x="2323" y="4692"/>
                    <a:pt x="2180" y="4644"/>
                    <a:pt x="2049" y="4561"/>
                  </a:cubicBezTo>
                  <a:cubicBezTo>
                    <a:pt x="2019" y="4549"/>
                    <a:pt x="1986" y="4543"/>
                    <a:pt x="1954" y="4543"/>
                  </a:cubicBezTo>
                  <a:cubicBezTo>
                    <a:pt x="1921" y="4543"/>
                    <a:pt x="1888" y="4549"/>
                    <a:pt x="1858" y="4561"/>
                  </a:cubicBezTo>
                  <a:lnTo>
                    <a:pt x="1322" y="4918"/>
                  </a:lnTo>
                  <a:cubicBezTo>
                    <a:pt x="1306" y="4929"/>
                    <a:pt x="1293" y="4935"/>
                    <a:pt x="1280" y="4935"/>
                  </a:cubicBezTo>
                  <a:cubicBezTo>
                    <a:pt x="1265" y="4935"/>
                    <a:pt x="1252" y="4926"/>
                    <a:pt x="1239" y="4906"/>
                  </a:cubicBezTo>
                  <a:lnTo>
                    <a:pt x="1001" y="4668"/>
                  </a:lnTo>
                  <a:cubicBezTo>
                    <a:pt x="965" y="4644"/>
                    <a:pt x="965" y="4609"/>
                    <a:pt x="977" y="4585"/>
                  </a:cubicBezTo>
                  <a:lnTo>
                    <a:pt x="1334" y="4049"/>
                  </a:lnTo>
                  <a:cubicBezTo>
                    <a:pt x="1382" y="3989"/>
                    <a:pt x="1382" y="3906"/>
                    <a:pt x="1334" y="3847"/>
                  </a:cubicBezTo>
                  <a:cubicBezTo>
                    <a:pt x="1263" y="3728"/>
                    <a:pt x="1203" y="3585"/>
                    <a:pt x="1180" y="3454"/>
                  </a:cubicBezTo>
                  <a:cubicBezTo>
                    <a:pt x="1156" y="3394"/>
                    <a:pt x="1096" y="3335"/>
                    <a:pt x="1037" y="3311"/>
                  </a:cubicBezTo>
                  <a:lnTo>
                    <a:pt x="418" y="3192"/>
                  </a:lnTo>
                  <a:cubicBezTo>
                    <a:pt x="382" y="3192"/>
                    <a:pt x="358" y="3168"/>
                    <a:pt x="358" y="3120"/>
                  </a:cubicBezTo>
                  <a:lnTo>
                    <a:pt x="358" y="2775"/>
                  </a:lnTo>
                  <a:cubicBezTo>
                    <a:pt x="358" y="2751"/>
                    <a:pt x="382" y="2727"/>
                    <a:pt x="418" y="2704"/>
                  </a:cubicBezTo>
                  <a:lnTo>
                    <a:pt x="465" y="2692"/>
                  </a:lnTo>
                  <a:cubicBezTo>
                    <a:pt x="560" y="2680"/>
                    <a:pt x="620" y="2573"/>
                    <a:pt x="596" y="2477"/>
                  </a:cubicBezTo>
                  <a:cubicBezTo>
                    <a:pt x="586" y="2396"/>
                    <a:pt x="507" y="2341"/>
                    <a:pt x="425" y="2341"/>
                  </a:cubicBezTo>
                  <a:cubicBezTo>
                    <a:pt x="411" y="2341"/>
                    <a:pt x="396" y="2343"/>
                    <a:pt x="382" y="2346"/>
                  </a:cubicBezTo>
                  <a:lnTo>
                    <a:pt x="346" y="2370"/>
                  </a:lnTo>
                  <a:cubicBezTo>
                    <a:pt x="144" y="2406"/>
                    <a:pt x="1" y="2585"/>
                    <a:pt x="1" y="2775"/>
                  </a:cubicBezTo>
                  <a:lnTo>
                    <a:pt x="1" y="3120"/>
                  </a:lnTo>
                  <a:cubicBezTo>
                    <a:pt x="1" y="3335"/>
                    <a:pt x="144" y="3513"/>
                    <a:pt x="346" y="3537"/>
                  </a:cubicBezTo>
                  <a:lnTo>
                    <a:pt x="858" y="3644"/>
                  </a:lnTo>
                  <a:cubicBezTo>
                    <a:pt x="894" y="3728"/>
                    <a:pt x="941" y="3835"/>
                    <a:pt x="977" y="3906"/>
                  </a:cubicBezTo>
                  <a:lnTo>
                    <a:pt x="680" y="4359"/>
                  </a:lnTo>
                  <a:cubicBezTo>
                    <a:pt x="560" y="4525"/>
                    <a:pt x="596" y="4763"/>
                    <a:pt x="739" y="4894"/>
                  </a:cubicBezTo>
                  <a:lnTo>
                    <a:pt x="977" y="5132"/>
                  </a:lnTo>
                  <a:cubicBezTo>
                    <a:pt x="1067" y="5216"/>
                    <a:pt x="1182" y="5259"/>
                    <a:pt x="1292" y="5259"/>
                  </a:cubicBezTo>
                  <a:cubicBezTo>
                    <a:pt x="1371" y="5259"/>
                    <a:pt x="1448" y="5237"/>
                    <a:pt x="1513" y="5192"/>
                  </a:cubicBezTo>
                  <a:lnTo>
                    <a:pt x="1965" y="4894"/>
                  </a:lnTo>
                  <a:cubicBezTo>
                    <a:pt x="2049" y="4942"/>
                    <a:pt x="2144" y="4978"/>
                    <a:pt x="2227" y="5013"/>
                  </a:cubicBezTo>
                  <a:lnTo>
                    <a:pt x="2335" y="5537"/>
                  </a:lnTo>
                  <a:cubicBezTo>
                    <a:pt x="2382" y="5728"/>
                    <a:pt x="2561" y="5871"/>
                    <a:pt x="2751" y="5871"/>
                  </a:cubicBezTo>
                  <a:lnTo>
                    <a:pt x="3097" y="5871"/>
                  </a:lnTo>
                  <a:cubicBezTo>
                    <a:pt x="3299" y="5871"/>
                    <a:pt x="3478" y="5728"/>
                    <a:pt x="3513" y="5537"/>
                  </a:cubicBezTo>
                  <a:lnTo>
                    <a:pt x="3620" y="5013"/>
                  </a:lnTo>
                  <a:cubicBezTo>
                    <a:pt x="3704" y="4978"/>
                    <a:pt x="3811" y="4942"/>
                    <a:pt x="3882" y="4894"/>
                  </a:cubicBezTo>
                  <a:lnTo>
                    <a:pt x="4323" y="5192"/>
                  </a:lnTo>
                  <a:cubicBezTo>
                    <a:pt x="4391" y="5241"/>
                    <a:pt x="4472" y="5264"/>
                    <a:pt x="4552" y="5264"/>
                  </a:cubicBezTo>
                  <a:cubicBezTo>
                    <a:pt x="4667" y="5264"/>
                    <a:pt x="4781" y="5217"/>
                    <a:pt x="4859" y="5132"/>
                  </a:cubicBezTo>
                  <a:lnTo>
                    <a:pt x="5097" y="4894"/>
                  </a:lnTo>
                  <a:cubicBezTo>
                    <a:pt x="5252" y="4740"/>
                    <a:pt x="5263" y="4525"/>
                    <a:pt x="5156" y="4359"/>
                  </a:cubicBezTo>
                  <a:lnTo>
                    <a:pt x="4859" y="3906"/>
                  </a:lnTo>
                  <a:cubicBezTo>
                    <a:pt x="4906" y="3823"/>
                    <a:pt x="4954" y="3728"/>
                    <a:pt x="4978" y="3644"/>
                  </a:cubicBezTo>
                  <a:lnTo>
                    <a:pt x="5502" y="3537"/>
                  </a:lnTo>
                  <a:cubicBezTo>
                    <a:pt x="5692" y="3489"/>
                    <a:pt x="5847" y="3311"/>
                    <a:pt x="5847" y="3120"/>
                  </a:cubicBezTo>
                  <a:lnTo>
                    <a:pt x="5847" y="2775"/>
                  </a:lnTo>
                  <a:cubicBezTo>
                    <a:pt x="5847" y="2549"/>
                    <a:pt x="5716" y="2382"/>
                    <a:pt x="5502" y="2334"/>
                  </a:cubicBezTo>
                  <a:lnTo>
                    <a:pt x="4990" y="2227"/>
                  </a:lnTo>
                  <a:cubicBezTo>
                    <a:pt x="4954" y="2144"/>
                    <a:pt x="4906" y="2037"/>
                    <a:pt x="4871" y="1965"/>
                  </a:cubicBezTo>
                  <a:lnTo>
                    <a:pt x="5168" y="1513"/>
                  </a:lnTo>
                  <a:cubicBezTo>
                    <a:pt x="5287" y="1346"/>
                    <a:pt x="5252" y="1108"/>
                    <a:pt x="5109" y="977"/>
                  </a:cubicBezTo>
                  <a:lnTo>
                    <a:pt x="4871" y="739"/>
                  </a:lnTo>
                  <a:cubicBezTo>
                    <a:pt x="4780" y="656"/>
                    <a:pt x="4666" y="613"/>
                    <a:pt x="4555" y="613"/>
                  </a:cubicBezTo>
                  <a:cubicBezTo>
                    <a:pt x="4476" y="613"/>
                    <a:pt x="4399" y="635"/>
                    <a:pt x="4335" y="680"/>
                  </a:cubicBezTo>
                  <a:lnTo>
                    <a:pt x="3882" y="977"/>
                  </a:lnTo>
                  <a:cubicBezTo>
                    <a:pt x="3799" y="941"/>
                    <a:pt x="3704" y="894"/>
                    <a:pt x="3620" y="858"/>
                  </a:cubicBezTo>
                  <a:lnTo>
                    <a:pt x="3513" y="346"/>
                  </a:lnTo>
                  <a:cubicBezTo>
                    <a:pt x="3466" y="144"/>
                    <a:pt x="3287" y="1"/>
                    <a:pt x="3097"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4082;p90">
              <a:extLst>
                <a:ext uri="{FF2B5EF4-FFF2-40B4-BE49-F238E27FC236}">
                  <a16:creationId xmlns:a16="http://schemas.microsoft.com/office/drawing/2014/main" id="{3407A6E2-1ADC-BA10-E171-BB4843E7288A}"/>
                </a:ext>
              </a:extLst>
            </p:cNvPr>
            <p:cNvSpPr/>
            <p:nvPr/>
          </p:nvSpPr>
          <p:spPr>
            <a:xfrm>
              <a:off x="6305888" y="3129884"/>
              <a:ext cx="64488" cy="64456"/>
            </a:xfrm>
            <a:custGeom>
              <a:avLst/>
              <a:gdLst/>
              <a:ahLst/>
              <a:cxnLst/>
              <a:rect l="l" t="t" r="r" b="b"/>
              <a:pathLst>
                <a:path w="2026" h="2025" extrusionOk="0">
                  <a:moveTo>
                    <a:pt x="1013" y="1"/>
                  </a:moveTo>
                  <a:cubicBezTo>
                    <a:pt x="453" y="1"/>
                    <a:pt x="1" y="441"/>
                    <a:pt x="1" y="1013"/>
                  </a:cubicBezTo>
                  <a:cubicBezTo>
                    <a:pt x="1" y="1561"/>
                    <a:pt x="442" y="2025"/>
                    <a:pt x="1013" y="2025"/>
                  </a:cubicBezTo>
                  <a:cubicBezTo>
                    <a:pt x="1227" y="2025"/>
                    <a:pt x="1442" y="1942"/>
                    <a:pt x="1620" y="1811"/>
                  </a:cubicBezTo>
                  <a:cubicBezTo>
                    <a:pt x="1692" y="1751"/>
                    <a:pt x="1704" y="1632"/>
                    <a:pt x="1644" y="1561"/>
                  </a:cubicBezTo>
                  <a:cubicBezTo>
                    <a:pt x="1608" y="1517"/>
                    <a:pt x="1549" y="1491"/>
                    <a:pt x="1493" y="1491"/>
                  </a:cubicBezTo>
                  <a:cubicBezTo>
                    <a:pt x="1457" y="1491"/>
                    <a:pt x="1422" y="1502"/>
                    <a:pt x="1394" y="1525"/>
                  </a:cubicBezTo>
                  <a:cubicBezTo>
                    <a:pt x="1275" y="1620"/>
                    <a:pt x="1144" y="1668"/>
                    <a:pt x="989" y="1668"/>
                  </a:cubicBezTo>
                  <a:cubicBezTo>
                    <a:pt x="632" y="1668"/>
                    <a:pt x="358" y="1370"/>
                    <a:pt x="358" y="1025"/>
                  </a:cubicBezTo>
                  <a:cubicBezTo>
                    <a:pt x="382" y="668"/>
                    <a:pt x="668" y="370"/>
                    <a:pt x="1025" y="370"/>
                  </a:cubicBezTo>
                  <a:cubicBezTo>
                    <a:pt x="1382" y="370"/>
                    <a:pt x="1668" y="668"/>
                    <a:pt x="1668" y="1013"/>
                  </a:cubicBezTo>
                  <a:cubicBezTo>
                    <a:pt x="1668" y="1120"/>
                    <a:pt x="1739" y="1191"/>
                    <a:pt x="1846" y="1191"/>
                  </a:cubicBezTo>
                  <a:cubicBezTo>
                    <a:pt x="1942" y="1191"/>
                    <a:pt x="2025" y="1120"/>
                    <a:pt x="2025" y="1013"/>
                  </a:cubicBezTo>
                  <a:cubicBezTo>
                    <a:pt x="2025" y="453"/>
                    <a:pt x="1573" y="1"/>
                    <a:pt x="1013"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4083;p90">
              <a:extLst>
                <a:ext uri="{FF2B5EF4-FFF2-40B4-BE49-F238E27FC236}">
                  <a16:creationId xmlns:a16="http://schemas.microsoft.com/office/drawing/2014/main" id="{BEAE9579-1AEB-C5BB-458D-C4A780A4933B}"/>
                </a:ext>
              </a:extLst>
            </p:cNvPr>
            <p:cNvSpPr/>
            <p:nvPr/>
          </p:nvSpPr>
          <p:spPr>
            <a:xfrm>
              <a:off x="6173634" y="2997631"/>
              <a:ext cx="70153" cy="70153"/>
            </a:xfrm>
            <a:custGeom>
              <a:avLst/>
              <a:gdLst/>
              <a:ahLst/>
              <a:cxnLst/>
              <a:rect l="l" t="t" r="r" b="b"/>
              <a:pathLst>
                <a:path w="2204" h="2204" extrusionOk="0">
                  <a:moveTo>
                    <a:pt x="1096" y="370"/>
                  </a:moveTo>
                  <a:cubicBezTo>
                    <a:pt x="1501" y="370"/>
                    <a:pt x="1834" y="703"/>
                    <a:pt x="1834" y="1108"/>
                  </a:cubicBezTo>
                  <a:cubicBezTo>
                    <a:pt x="1834" y="1501"/>
                    <a:pt x="1501" y="1834"/>
                    <a:pt x="1096" y="1834"/>
                  </a:cubicBezTo>
                  <a:cubicBezTo>
                    <a:pt x="691" y="1834"/>
                    <a:pt x="370" y="1501"/>
                    <a:pt x="370" y="1108"/>
                  </a:cubicBezTo>
                  <a:cubicBezTo>
                    <a:pt x="370" y="703"/>
                    <a:pt x="703" y="370"/>
                    <a:pt x="1096" y="370"/>
                  </a:cubicBezTo>
                  <a:close/>
                  <a:moveTo>
                    <a:pt x="1096" y="1"/>
                  </a:moveTo>
                  <a:cubicBezTo>
                    <a:pt x="489" y="1"/>
                    <a:pt x="1" y="489"/>
                    <a:pt x="1" y="1108"/>
                  </a:cubicBezTo>
                  <a:cubicBezTo>
                    <a:pt x="1" y="1715"/>
                    <a:pt x="489" y="2203"/>
                    <a:pt x="1096" y="2203"/>
                  </a:cubicBezTo>
                  <a:cubicBezTo>
                    <a:pt x="1715" y="2191"/>
                    <a:pt x="2203" y="1703"/>
                    <a:pt x="2203" y="1108"/>
                  </a:cubicBezTo>
                  <a:cubicBezTo>
                    <a:pt x="2203" y="489"/>
                    <a:pt x="1715" y="1"/>
                    <a:pt x="1096"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4278;p90">
            <a:extLst>
              <a:ext uri="{FF2B5EF4-FFF2-40B4-BE49-F238E27FC236}">
                <a16:creationId xmlns:a16="http://schemas.microsoft.com/office/drawing/2014/main" id="{2D105EAA-F530-9939-53D4-7BE99418B712}"/>
              </a:ext>
            </a:extLst>
          </p:cNvPr>
          <p:cNvGrpSpPr/>
          <p:nvPr/>
        </p:nvGrpSpPr>
        <p:grpSpPr>
          <a:xfrm>
            <a:off x="6159511" y="1049838"/>
            <a:ext cx="654751" cy="572699"/>
            <a:chOff x="3235438" y="1970604"/>
            <a:chExt cx="354364" cy="354745"/>
          </a:xfrm>
          <a:solidFill>
            <a:schemeClr val="bg2"/>
          </a:solidFill>
        </p:grpSpPr>
        <p:sp>
          <p:nvSpPr>
            <p:cNvPr id="16" name="Google Shape;14279;p90">
              <a:extLst>
                <a:ext uri="{FF2B5EF4-FFF2-40B4-BE49-F238E27FC236}">
                  <a16:creationId xmlns:a16="http://schemas.microsoft.com/office/drawing/2014/main" id="{F5FEF887-F24A-BB42-09A7-F5C209D2FA1A}"/>
                </a:ext>
              </a:extLst>
            </p:cNvPr>
            <p:cNvSpPr/>
            <p:nvPr/>
          </p:nvSpPr>
          <p:spPr>
            <a:xfrm>
              <a:off x="3235438" y="2125712"/>
              <a:ext cx="132667" cy="199288"/>
            </a:xfrm>
            <a:custGeom>
              <a:avLst/>
              <a:gdLst/>
              <a:ahLst/>
              <a:cxnLst/>
              <a:rect l="l" t="t" r="r" b="b"/>
              <a:pathLst>
                <a:path w="4168" h="6261" extrusionOk="0">
                  <a:moveTo>
                    <a:pt x="2102" y="325"/>
                  </a:moveTo>
                  <a:cubicBezTo>
                    <a:pt x="2147" y="325"/>
                    <a:pt x="2191" y="331"/>
                    <a:pt x="2239" y="343"/>
                  </a:cubicBezTo>
                  <a:cubicBezTo>
                    <a:pt x="2953" y="402"/>
                    <a:pt x="3501" y="1021"/>
                    <a:pt x="3501" y="1748"/>
                  </a:cubicBezTo>
                  <a:cubicBezTo>
                    <a:pt x="3501" y="2438"/>
                    <a:pt x="3668" y="3081"/>
                    <a:pt x="3811" y="3414"/>
                  </a:cubicBezTo>
                  <a:lnTo>
                    <a:pt x="3811" y="3438"/>
                  </a:lnTo>
                  <a:cubicBezTo>
                    <a:pt x="3632" y="3534"/>
                    <a:pt x="3310" y="3736"/>
                    <a:pt x="2775" y="3831"/>
                  </a:cubicBezTo>
                  <a:lnTo>
                    <a:pt x="2775" y="3795"/>
                  </a:lnTo>
                  <a:lnTo>
                    <a:pt x="2775" y="3462"/>
                  </a:lnTo>
                  <a:cubicBezTo>
                    <a:pt x="2977" y="3343"/>
                    <a:pt x="3156" y="3164"/>
                    <a:pt x="3299" y="2938"/>
                  </a:cubicBezTo>
                  <a:cubicBezTo>
                    <a:pt x="3513" y="2545"/>
                    <a:pt x="3441" y="2021"/>
                    <a:pt x="3096" y="1712"/>
                  </a:cubicBezTo>
                  <a:cubicBezTo>
                    <a:pt x="2858" y="1486"/>
                    <a:pt x="2429" y="1236"/>
                    <a:pt x="1751" y="1236"/>
                  </a:cubicBezTo>
                  <a:cubicBezTo>
                    <a:pt x="1703" y="1236"/>
                    <a:pt x="1656" y="1248"/>
                    <a:pt x="1632" y="1271"/>
                  </a:cubicBezTo>
                  <a:lnTo>
                    <a:pt x="1286" y="1617"/>
                  </a:lnTo>
                  <a:cubicBezTo>
                    <a:pt x="1227" y="1676"/>
                    <a:pt x="1227" y="1783"/>
                    <a:pt x="1286" y="1843"/>
                  </a:cubicBezTo>
                  <a:cubicBezTo>
                    <a:pt x="1316" y="1873"/>
                    <a:pt x="1358" y="1887"/>
                    <a:pt x="1400" y="1887"/>
                  </a:cubicBezTo>
                  <a:cubicBezTo>
                    <a:pt x="1441" y="1887"/>
                    <a:pt x="1483" y="1873"/>
                    <a:pt x="1513" y="1843"/>
                  </a:cubicBezTo>
                  <a:lnTo>
                    <a:pt x="1810" y="1545"/>
                  </a:lnTo>
                  <a:cubicBezTo>
                    <a:pt x="2239" y="1557"/>
                    <a:pt x="2596" y="1688"/>
                    <a:pt x="2882" y="1950"/>
                  </a:cubicBezTo>
                  <a:cubicBezTo>
                    <a:pt x="3120" y="2152"/>
                    <a:pt x="3156" y="2510"/>
                    <a:pt x="3013" y="2783"/>
                  </a:cubicBezTo>
                  <a:cubicBezTo>
                    <a:pt x="2822" y="3105"/>
                    <a:pt x="2477" y="3319"/>
                    <a:pt x="2084" y="3319"/>
                  </a:cubicBezTo>
                  <a:cubicBezTo>
                    <a:pt x="1513" y="3319"/>
                    <a:pt x="1036" y="2843"/>
                    <a:pt x="1036" y="2260"/>
                  </a:cubicBezTo>
                  <a:cubicBezTo>
                    <a:pt x="1036" y="2164"/>
                    <a:pt x="953" y="2093"/>
                    <a:pt x="870" y="2093"/>
                  </a:cubicBezTo>
                  <a:cubicBezTo>
                    <a:pt x="774" y="2093"/>
                    <a:pt x="703" y="2164"/>
                    <a:pt x="703" y="2260"/>
                  </a:cubicBezTo>
                  <a:cubicBezTo>
                    <a:pt x="703" y="2760"/>
                    <a:pt x="989" y="3224"/>
                    <a:pt x="1405" y="3462"/>
                  </a:cubicBezTo>
                  <a:lnTo>
                    <a:pt x="1405" y="3795"/>
                  </a:lnTo>
                  <a:lnTo>
                    <a:pt x="1405" y="3831"/>
                  </a:lnTo>
                  <a:cubicBezTo>
                    <a:pt x="858" y="3712"/>
                    <a:pt x="524" y="3534"/>
                    <a:pt x="393" y="3438"/>
                  </a:cubicBezTo>
                  <a:cubicBezTo>
                    <a:pt x="393" y="3438"/>
                    <a:pt x="382" y="3438"/>
                    <a:pt x="393" y="3414"/>
                  </a:cubicBezTo>
                  <a:cubicBezTo>
                    <a:pt x="524" y="3081"/>
                    <a:pt x="691" y="2438"/>
                    <a:pt x="703" y="1748"/>
                  </a:cubicBezTo>
                  <a:cubicBezTo>
                    <a:pt x="703" y="1021"/>
                    <a:pt x="1275" y="402"/>
                    <a:pt x="1965" y="343"/>
                  </a:cubicBezTo>
                  <a:cubicBezTo>
                    <a:pt x="2013" y="331"/>
                    <a:pt x="2057" y="325"/>
                    <a:pt x="2102" y="325"/>
                  </a:cubicBezTo>
                  <a:close/>
                  <a:moveTo>
                    <a:pt x="2429" y="3581"/>
                  </a:moveTo>
                  <a:lnTo>
                    <a:pt x="2429" y="3772"/>
                  </a:lnTo>
                  <a:cubicBezTo>
                    <a:pt x="2429" y="3974"/>
                    <a:pt x="2537" y="4153"/>
                    <a:pt x="2715" y="4236"/>
                  </a:cubicBezTo>
                  <a:lnTo>
                    <a:pt x="2822" y="4296"/>
                  </a:lnTo>
                  <a:cubicBezTo>
                    <a:pt x="2668" y="4546"/>
                    <a:pt x="2382" y="4712"/>
                    <a:pt x="2072" y="4712"/>
                  </a:cubicBezTo>
                  <a:cubicBezTo>
                    <a:pt x="1775" y="4712"/>
                    <a:pt x="1489" y="4546"/>
                    <a:pt x="1334" y="4296"/>
                  </a:cubicBezTo>
                  <a:lnTo>
                    <a:pt x="1429" y="4236"/>
                  </a:lnTo>
                  <a:cubicBezTo>
                    <a:pt x="1608" y="4153"/>
                    <a:pt x="1715" y="3974"/>
                    <a:pt x="1715" y="3772"/>
                  </a:cubicBezTo>
                  <a:lnTo>
                    <a:pt x="1715" y="3581"/>
                  </a:lnTo>
                  <a:cubicBezTo>
                    <a:pt x="1834" y="3617"/>
                    <a:pt x="1953" y="3629"/>
                    <a:pt x="2072" y="3629"/>
                  </a:cubicBezTo>
                  <a:cubicBezTo>
                    <a:pt x="2191" y="3629"/>
                    <a:pt x="2310" y="3617"/>
                    <a:pt x="2429" y="3581"/>
                  </a:cubicBezTo>
                  <a:close/>
                  <a:moveTo>
                    <a:pt x="2072" y="0"/>
                  </a:moveTo>
                  <a:cubicBezTo>
                    <a:pt x="2016" y="0"/>
                    <a:pt x="1959" y="3"/>
                    <a:pt x="1906" y="9"/>
                  </a:cubicBezTo>
                  <a:cubicBezTo>
                    <a:pt x="1036" y="81"/>
                    <a:pt x="346" y="855"/>
                    <a:pt x="346" y="1748"/>
                  </a:cubicBezTo>
                  <a:cubicBezTo>
                    <a:pt x="346" y="2391"/>
                    <a:pt x="203" y="2986"/>
                    <a:pt x="60" y="3295"/>
                  </a:cubicBezTo>
                  <a:cubicBezTo>
                    <a:pt x="1" y="3450"/>
                    <a:pt x="48" y="3617"/>
                    <a:pt x="179" y="3700"/>
                  </a:cubicBezTo>
                  <a:cubicBezTo>
                    <a:pt x="322" y="3795"/>
                    <a:pt x="584" y="3950"/>
                    <a:pt x="1036" y="4093"/>
                  </a:cubicBezTo>
                  <a:lnTo>
                    <a:pt x="382" y="4415"/>
                  </a:lnTo>
                  <a:cubicBezTo>
                    <a:pt x="143" y="4534"/>
                    <a:pt x="1" y="4772"/>
                    <a:pt x="1" y="5022"/>
                  </a:cubicBezTo>
                  <a:lnTo>
                    <a:pt x="1" y="6093"/>
                  </a:lnTo>
                  <a:cubicBezTo>
                    <a:pt x="1" y="6189"/>
                    <a:pt x="84" y="6260"/>
                    <a:pt x="167" y="6260"/>
                  </a:cubicBezTo>
                  <a:cubicBezTo>
                    <a:pt x="262" y="6260"/>
                    <a:pt x="334" y="6189"/>
                    <a:pt x="334" y="6093"/>
                  </a:cubicBezTo>
                  <a:lnTo>
                    <a:pt x="334" y="5022"/>
                  </a:lnTo>
                  <a:cubicBezTo>
                    <a:pt x="334" y="4891"/>
                    <a:pt x="405" y="4772"/>
                    <a:pt x="524" y="4700"/>
                  </a:cubicBezTo>
                  <a:lnTo>
                    <a:pt x="1048" y="4450"/>
                  </a:lnTo>
                  <a:cubicBezTo>
                    <a:pt x="1275" y="4807"/>
                    <a:pt x="1656" y="5046"/>
                    <a:pt x="2084" y="5046"/>
                  </a:cubicBezTo>
                  <a:cubicBezTo>
                    <a:pt x="2525" y="5046"/>
                    <a:pt x="2906" y="4819"/>
                    <a:pt x="3132" y="4450"/>
                  </a:cubicBezTo>
                  <a:lnTo>
                    <a:pt x="3656" y="4700"/>
                  </a:lnTo>
                  <a:cubicBezTo>
                    <a:pt x="3775" y="4760"/>
                    <a:pt x="3846" y="4879"/>
                    <a:pt x="3846" y="5022"/>
                  </a:cubicBezTo>
                  <a:lnTo>
                    <a:pt x="3846" y="6093"/>
                  </a:lnTo>
                  <a:cubicBezTo>
                    <a:pt x="3846" y="6189"/>
                    <a:pt x="3918" y="6260"/>
                    <a:pt x="4013" y="6260"/>
                  </a:cubicBezTo>
                  <a:cubicBezTo>
                    <a:pt x="4096" y="6260"/>
                    <a:pt x="4168" y="6189"/>
                    <a:pt x="4168" y="6093"/>
                  </a:cubicBezTo>
                  <a:lnTo>
                    <a:pt x="4168" y="5022"/>
                  </a:lnTo>
                  <a:cubicBezTo>
                    <a:pt x="4156" y="4772"/>
                    <a:pt x="4013" y="4534"/>
                    <a:pt x="3775" y="4415"/>
                  </a:cubicBezTo>
                  <a:lnTo>
                    <a:pt x="3120" y="4093"/>
                  </a:lnTo>
                  <a:cubicBezTo>
                    <a:pt x="3549" y="3974"/>
                    <a:pt x="3834" y="3807"/>
                    <a:pt x="3965" y="3700"/>
                  </a:cubicBezTo>
                  <a:cubicBezTo>
                    <a:pt x="4096" y="3617"/>
                    <a:pt x="4144" y="3450"/>
                    <a:pt x="4084" y="3295"/>
                  </a:cubicBezTo>
                  <a:cubicBezTo>
                    <a:pt x="3953" y="2986"/>
                    <a:pt x="3799" y="2391"/>
                    <a:pt x="3799" y="1748"/>
                  </a:cubicBezTo>
                  <a:cubicBezTo>
                    <a:pt x="3799" y="855"/>
                    <a:pt x="3096" y="81"/>
                    <a:pt x="2239" y="9"/>
                  </a:cubicBezTo>
                  <a:cubicBezTo>
                    <a:pt x="2185" y="3"/>
                    <a:pt x="2129" y="0"/>
                    <a:pt x="2072"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4280;p90">
              <a:extLst>
                <a:ext uri="{FF2B5EF4-FFF2-40B4-BE49-F238E27FC236}">
                  <a16:creationId xmlns:a16="http://schemas.microsoft.com/office/drawing/2014/main" id="{B41434BB-22A6-1C4E-CFB1-01FF6A89CE20}"/>
                </a:ext>
              </a:extLst>
            </p:cNvPr>
            <p:cNvSpPr/>
            <p:nvPr/>
          </p:nvSpPr>
          <p:spPr>
            <a:xfrm>
              <a:off x="3257433" y="2292373"/>
              <a:ext cx="10249" cy="32626"/>
            </a:xfrm>
            <a:custGeom>
              <a:avLst/>
              <a:gdLst/>
              <a:ahLst/>
              <a:cxnLst/>
              <a:rect l="l" t="t" r="r" b="b"/>
              <a:pathLst>
                <a:path w="322" h="1025" extrusionOk="0">
                  <a:moveTo>
                    <a:pt x="167" y="0"/>
                  </a:moveTo>
                  <a:cubicBezTo>
                    <a:pt x="72" y="0"/>
                    <a:pt x="0" y="72"/>
                    <a:pt x="0" y="167"/>
                  </a:cubicBezTo>
                  <a:lnTo>
                    <a:pt x="0" y="857"/>
                  </a:lnTo>
                  <a:cubicBezTo>
                    <a:pt x="0" y="953"/>
                    <a:pt x="72" y="1024"/>
                    <a:pt x="167" y="1024"/>
                  </a:cubicBezTo>
                  <a:cubicBezTo>
                    <a:pt x="250" y="1024"/>
                    <a:pt x="322" y="953"/>
                    <a:pt x="322" y="857"/>
                  </a:cubicBezTo>
                  <a:lnTo>
                    <a:pt x="322" y="167"/>
                  </a:lnTo>
                  <a:cubicBezTo>
                    <a:pt x="322" y="72"/>
                    <a:pt x="250" y="0"/>
                    <a:pt x="167"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4281;p90">
              <a:extLst>
                <a:ext uri="{FF2B5EF4-FFF2-40B4-BE49-F238E27FC236}">
                  <a16:creationId xmlns:a16="http://schemas.microsoft.com/office/drawing/2014/main" id="{BCA73B81-7C1D-62A2-DC61-606D21464826}"/>
                </a:ext>
              </a:extLst>
            </p:cNvPr>
            <p:cNvSpPr/>
            <p:nvPr/>
          </p:nvSpPr>
          <p:spPr>
            <a:xfrm>
              <a:off x="3335098" y="2292373"/>
              <a:ext cx="10281" cy="32626"/>
            </a:xfrm>
            <a:custGeom>
              <a:avLst/>
              <a:gdLst/>
              <a:ahLst/>
              <a:cxnLst/>
              <a:rect l="l" t="t" r="r" b="b"/>
              <a:pathLst>
                <a:path w="323" h="1025" extrusionOk="0">
                  <a:moveTo>
                    <a:pt x="168" y="0"/>
                  </a:moveTo>
                  <a:cubicBezTo>
                    <a:pt x="72" y="0"/>
                    <a:pt x="1" y="72"/>
                    <a:pt x="1" y="167"/>
                  </a:cubicBezTo>
                  <a:lnTo>
                    <a:pt x="1" y="857"/>
                  </a:lnTo>
                  <a:cubicBezTo>
                    <a:pt x="1" y="953"/>
                    <a:pt x="72" y="1024"/>
                    <a:pt x="168" y="1024"/>
                  </a:cubicBezTo>
                  <a:cubicBezTo>
                    <a:pt x="251" y="1024"/>
                    <a:pt x="322" y="953"/>
                    <a:pt x="322" y="857"/>
                  </a:cubicBezTo>
                  <a:lnTo>
                    <a:pt x="322" y="167"/>
                  </a:lnTo>
                  <a:cubicBezTo>
                    <a:pt x="322" y="72"/>
                    <a:pt x="251" y="0"/>
                    <a:pt x="168"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4282;p90">
              <a:extLst>
                <a:ext uri="{FF2B5EF4-FFF2-40B4-BE49-F238E27FC236}">
                  <a16:creationId xmlns:a16="http://schemas.microsoft.com/office/drawing/2014/main" id="{6DA8885B-EF67-D259-0C59-3B8DF2360139}"/>
                </a:ext>
              </a:extLst>
            </p:cNvPr>
            <p:cNvSpPr/>
            <p:nvPr/>
          </p:nvSpPr>
          <p:spPr>
            <a:xfrm>
              <a:off x="3490110" y="2163685"/>
              <a:ext cx="55734" cy="18430"/>
            </a:xfrm>
            <a:custGeom>
              <a:avLst/>
              <a:gdLst/>
              <a:ahLst/>
              <a:cxnLst/>
              <a:rect l="l" t="t" r="r" b="b"/>
              <a:pathLst>
                <a:path w="1751" h="579" extrusionOk="0">
                  <a:moveTo>
                    <a:pt x="649" y="0"/>
                  </a:moveTo>
                  <a:cubicBezTo>
                    <a:pt x="492" y="0"/>
                    <a:pt x="319" y="16"/>
                    <a:pt x="132" y="55"/>
                  </a:cubicBezTo>
                  <a:cubicBezTo>
                    <a:pt x="60" y="66"/>
                    <a:pt x="1" y="138"/>
                    <a:pt x="1" y="221"/>
                  </a:cubicBezTo>
                  <a:lnTo>
                    <a:pt x="1" y="400"/>
                  </a:lnTo>
                  <a:cubicBezTo>
                    <a:pt x="1" y="483"/>
                    <a:pt x="72" y="555"/>
                    <a:pt x="155" y="555"/>
                  </a:cubicBezTo>
                  <a:cubicBezTo>
                    <a:pt x="251" y="555"/>
                    <a:pt x="322" y="483"/>
                    <a:pt x="322" y="400"/>
                  </a:cubicBezTo>
                  <a:lnTo>
                    <a:pt x="322" y="364"/>
                  </a:lnTo>
                  <a:cubicBezTo>
                    <a:pt x="434" y="349"/>
                    <a:pt x="539" y="342"/>
                    <a:pt x="636" y="342"/>
                  </a:cubicBezTo>
                  <a:cubicBezTo>
                    <a:pt x="841" y="342"/>
                    <a:pt x="1011" y="371"/>
                    <a:pt x="1132" y="412"/>
                  </a:cubicBezTo>
                  <a:cubicBezTo>
                    <a:pt x="1334" y="471"/>
                    <a:pt x="1453" y="543"/>
                    <a:pt x="1465" y="543"/>
                  </a:cubicBezTo>
                  <a:cubicBezTo>
                    <a:pt x="1501" y="555"/>
                    <a:pt x="1525" y="578"/>
                    <a:pt x="1560" y="578"/>
                  </a:cubicBezTo>
                  <a:cubicBezTo>
                    <a:pt x="1620" y="578"/>
                    <a:pt x="1667" y="543"/>
                    <a:pt x="1691" y="495"/>
                  </a:cubicBezTo>
                  <a:cubicBezTo>
                    <a:pt x="1751" y="400"/>
                    <a:pt x="1727" y="293"/>
                    <a:pt x="1644" y="245"/>
                  </a:cubicBezTo>
                  <a:cubicBezTo>
                    <a:pt x="1625" y="236"/>
                    <a:pt x="1259" y="0"/>
                    <a:pt x="649"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4283;p90">
              <a:extLst>
                <a:ext uri="{FF2B5EF4-FFF2-40B4-BE49-F238E27FC236}">
                  <a16:creationId xmlns:a16="http://schemas.microsoft.com/office/drawing/2014/main" id="{9D5D2D77-B196-F310-F1B4-4D4A7280FD4E}"/>
                </a:ext>
              </a:extLst>
            </p:cNvPr>
            <p:cNvSpPr/>
            <p:nvPr/>
          </p:nvSpPr>
          <p:spPr>
            <a:xfrm>
              <a:off x="3445771" y="2131664"/>
              <a:ext cx="144031" cy="192953"/>
            </a:xfrm>
            <a:custGeom>
              <a:avLst/>
              <a:gdLst/>
              <a:ahLst/>
              <a:cxnLst/>
              <a:rect l="l" t="t" r="r" b="b"/>
              <a:pathLst>
                <a:path w="4525" h="6062" extrusionOk="0">
                  <a:moveTo>
                    <a:pt x="3489" y="310"/>
                  </a:moveTo>
                  <a:lnTo>
                    <a:pt x="3489" y="1120"/>
                  </a:lnTo>
                  <a:cubicBezTo>
                    <a:pt x="3489" y="1251"/>
                    <a:pt x="3453" y="1382"/>
                    <a:pt x="3394" y="1525"/>
                  </a:cubicBezTo>
                  <a:lnTo>
                    <a:pt x="3334" y="1656"/>
                  </a:lnTo>
                  <a:cubicBezTo>
                    <a:pt x="3322" y="1680"/>
                    <a:pt x="3322" y="1703"/>
                    <a:pt x="3322" y="1727"/>
                  </a:cubicBezTo>
                  <a:lnTo>
                    <a:pt x="3322" y="2073"/>
                  </a:lnTo>
                  <a:cubicBezTo>
                    <a:pt x="3322" y="2370"/>
                    <a:pt x="3203" y="2632"/>
                    <a:pt x="3001" y="2835"/>
                  </a:cubicBezTo>
                  <a:cubicBezTo>
                    <a:pt x="2796" y="3016"/>
                    <a:pt x="2549" y="3133"/>
                    <a:pt x="2268" y="3133"/>
                  </a:cubicBezTo>
                  <a:cubicBezTo>
                    <a:pt x="2254" y="3133"/>
                    <a:pt x="2241" y="3133"/>
                    <a:pt x="2227" y="3132"/>
                  </a:cubicBezTo>
                  <a:cubicBezTo>
                    <a:pt x="1655" y="3108"/>
                    <a:pt x="1191" y="2608"/>
                    <a:pt x="1191" y="2025"/>
                  </a:cubicBezTo>
                  <a:lnTo>
                    <a:pt x="1191" y="1727"/>
                  </a:lnTo>
                  <a:cubicBezTo>
                    <a:pt x="1191" y="1703"/>
                    <a:pt x="1191" y="1680"/>
                    <a:pt x="1179" y="1656"/>
                  </a:cubicBezTo>
                  <a:lnTo>
                    <a:pt x="1120" y="1525"/>
                  </a:lnTo>
                  <a:cubicBezTo>
                    <a:pt x="1060" y="1406"/>
                    <a:pt x="1036" y="1263"/>
                    <a:pt x="1036" y="1120"/>
                  </a:cubicBezTo>
                  <a:cubicBezTo>
                    <a:pt x="1036" y="668"/>
                    <a:pt x="1394" y="310"/>
                    <a:pt x="1834" y="310"/>
                  </a:cubicBezTo>
                  <a:close/>
                  <a:moveTo>
                    <a:pt x="1727" y="3335"/>
                  </a:moveTo>
                  <a:cubicBezTo>
                    <a:pt x="1882" y="3406"/>
                    <a:pt x="2048" y="3442"/>
                    <a:pt x="2215" y="3454"/>
                  </a:cubicBezTo>
                  <a:lnTo>
                    <a:pt x="2263" y="3454"/>
                  </a:lnTo>
                  <a:cubicBezTo>
                    <a:pt x="2453" y="3454"/>
                    <a:pt x="2632" y="3430"/>
                    <a:pt x="2798" y="3347"/>
                  </a:cubicBezTo>
                  <a:lnTo>
                    <a:pt x="2798" y="3573"/>
                  </a:lnTo>
                  <a:cubicBezTo>
                    <a:pt x="2798" y="3620"/>
                    <a:pt x="2810" y="3680"/>
                    <a:pt x="2810" y="3728"/>
                  </a:cubicBezTo>
                  <a:lnTo>
                    <a:pt x="2263" y="4144"/>
                  </a:lnTo>
                  <a:lnTo>
                    <a:pt x="1715" y="3728"/>
                  </a:lnTo>
                  <a:cubicBezTo>
                    <a:pt x="1727" y="3680"/>
                    <a:pt x="1727" y="3632"/>
                    <a:pt x="1727" y="3573"/>
                  </a:cubicBezTo>
                  <a:lnTo>
                    <a:pt x="1727" y="3335"/>
                  </a:lnTo>
                  <a:close/>
                  <a:moveTo>
                    <a:pt x="1834" y="1"/>
                  </a:moveTo>
                  <a:cubicBezTo>
                    <a:pt x="1203" y="1"/>
                    <a:pt x="703" y="501"/>
                    <a:pt x="703" y="1132"/>
                  </a:cubicBezTo>
                  <a:cubicBezTo>
                    <a:pt x="703" y="1322"/>
                    <a:pt x="751" y="1501"/>
                    <a:pt x="834" y="1668"/>
                  </a:cubicBezTo>
                  <a:lnTo>
                    <a:pt x="882" y="1751"/>
                  </a:lnTo>
                  <a:lnTo>
                    <a:pt x="882" y="2013"/>
                  </a:lnTo>
                  <a:cubicBezTo>
                    <a:pt x="882" y="2454"/>
                    <a:pt x="1084" y="2858"/>
                    <a:pt x="1405" y="3120"/>
                  </a:cubicBezTo>
                  <a:lnTo>
                    <a:pt x="1405" y="3561"/>
                  </a:lnTo>
                  <a:cubicBezTo>
                    <a:pt x="1405" y="3632"/>
                    <a:pt x="1358" y="3704"/>
                    <a:pt x="1286" y="3739"/>
                  </a:cubicBezTo>
                  <a:lnTo>
                    <a:pt x="453" y="4049"/>
                  </a:lnTo>
                  <a:cubicBezTo>
                    <a:pt x="179" y="4156"/>
                    <a:pt x="1" y="4406"/>
                    <a:pt x="1" y="4692"/>
                  </a:cubicBezTo>
                  <a:lnTo>
                    <a:pt x="1" y="5894"/>
                  </a:lnTo>
                  <a:cubicBezTo>
                    <a:pt x="1" y="5990"/>
                    <a:pt x="72" y="6061"/>
                    <a:pt x="167" y="6061"/>
                  </a:cubicBezTo>
                  <a:cubicBezTo>
                    <a:pt x="251" y="6061"/>
                    <a:pt x="334" y="5990"/>
                    <a:pt x="334" y="5894"/>
                  </a:cubicBezTo>
                  <a:lnTo>
                    <a:pt x="334" y="4692"/>
                  </a:lnTo>
                  <a:cubicBezTo>
                    <a:pt x="334" y="4537"/>
                    <a:pt x="417" y="4406"/>
                    <a:pt x="572" y="4347"/>
                  </a:cubicBezTo>
                  <a:lnTo>
                    <a:pt x="1405" y="4037"/>
                  </a:lnTo>
                  <a:cubicBezTo>
                    <a:pt x="1441" y="4013"/>
                    <a:pt x="1489" y="3989"/>
                    <a:pt x="1525" y="3954"/>
                  </a:cubicBezTo>
                  <a:lnTo>
                    <a:pt x="2096" y="4394"/>
                  </a:lnTo>
                  <a:lnTo>
                    <a:pt x="2096" y="5883"/>
                  </a:lnTo>
                  <a:cubicBezTo>
                    <a:pt x="2096" y="5966"/>
                    <a:pt x="2179" y="6037"/>
                    <a:pt x="2263" y="6037"/>
                  </a:cubicBezTo>
                  <a:cubicBezTo>
                    <a:pt x="2358" y="6037"/>
                    <a:pt x="2429" y="5966"/>
                    <a:pt x="2429" y="5883"/>
                  </a:cubicBezTo>
                  <a:lnTo>
                    <a:pt x="2429" y="4394"/>
                  </a:lnTo>
                  <a:lnTo>
                    <a:pt x="3013" y="3954"/>
                  </a:lnTo>
                  <a:cubicBezTo>
                    <a:pt x="3049" y="3989"/>
                    <a:pt x="3084" y="4001"/>
                    <a:pt x="3132" y="4037"/>
                  </a:cubicBezTo>
                  <a:lnTo>
                    <a:pt x="3965" y="4347"/>
                  </a:lnTo>
                  <a:cubicBezTo>
                    <a:pt x="4096" y="4406"/>
                    <a:pt x="4203" y="4537"/>
                    <a:pt x="4203" y="4692"/>
                  </a:cubicBezTo>
                  <a:lnTo>
                    <a:pt x="4203" y="5894"/>
                  </a:lnTo>
                  <a:cubicBezTo>
                    <a:pt x="4203" y="5990"/>
                    <a:pt x="4275" y="6061"/>
                    <a:pt x="4358" y="6061"/>
                  </a:cubicBezTo>
                  <a:cubicBezTo>
                    <a:pt x="4453" y="6061"/>
                    <a:pt x="4525" y="5990"/>
                    <a:pt x="4525" y="5894"/>
                  </a:cubicBezTo>
                  <a:lnTo>
                    <a:pt x="4525" y="4692"/>
                  </a:lnTo>
                  <a:cubicBezTo>
                    <a:pt x="4513" y="4418"/>
                    <a:pt x="4334" y="4168"/>
                    <a:pt x="4072" y="4061"/>
                  </a:cubicBezTo>
                  <a:lnTo>
                    <a:pt x="3239" y="3751"/>
                  </a:lnTo>
                  <a:cubicBezTo>
                    <a:pt x="3156" y="3728"/>
                    <a:pt x="3120" y="3644"/>
                    <a:pt x="3120" y="3573"/>
                  </a:cubicBezTo>
                  <a:lnTo>
                    <a:pt x="3120" y="3156"/>
                  </a:lnTo>
                  <a:cubicBezTo>
                    <a:pt x="3144" y="3132"/>
                    <a:pt x="3191" y="3096"/>
                    <a:pt x="3215" y="3061"/>
                  </a:cubicBezTo>
                  <a:cubicBezTo>
                    <a:pt x="3489" y="2799"/>
                    <a:pt x="3632" y="2454"/>
                    <a:pt x="3632" y="2073"/>
                  </a:cubicBezTo>
                  <a:lnTo>
                    <a:pt x="3632" y="1751"/>
                  </a:lnTo>
                  <a:lnTo>
                    <a:pt x="3680" y="1668"/>
                  </a:lnTo>
                  <a:cubicBezTo>
                    <a:pt x="3775" y="1501"/>
                    <a:pt x="3811" y="1311"/>
                    <a:pt x="3811" y="1132"/>
                  </a:cubicBezTo>
                  <a:lnTo>
                    <a:pt x="3811" y="168"/>
                  </a:lnTo>
                  <a:cubicBezTo>
                    <a:pt x="3811" y="72"/>
                    <a:pt x="3739" y="1"/>
                    <a:pt x="3644"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4284;p90">
              <a:extLst>
                <a:ext uri="{FF2B5EF4-FFF2-40B4-BE49-F238E27FC236}">
                  <a16:creationId xmlns:a16="http://schemas.microsoft.com/office/drawing/2014/main" id="{66CD8DF2-D4D7-C630-CFEB-A917ED979F08}"/>
                </a:ext>
              </a:extLst>
            </p:cNvPr>
            <p:cNvSpPr/>
            <p:nvPr/>
          </p:nvSpPr>
          <p:spPr>
            <a:xfrm>
              <a:off x="3473813" y="2287058"/>
              <a:ext cx="10631" cy="38291"/>
            </a:xfrm>
            <a:custGeom>
              <a:avLst/>
              <a:gdLst/>
              <a:ahLst/>
              <a:cxnLst/>
              <a:rect l="l" t="t" r="r" b="b"/>
              <a:pathLst>
                <a:path w="334" h="1203" extrusionOk="0">
                  <a:moveTo>
                    <a:pt x="167" y="0"/>
                  </a:moveTo>
                  <a:cubicBezTo>
                    <a:pt x="72" y="0"/>
                    <a:pt x="1" y="72"/>
                    <a:pt x="1" y="167"/>
                  </a:cubicBezTo>
                  <a:lnTo>
                    <a:pt x="1" y="1048"/>
                  </a:lnTo>
                  <a:cubicBezTo>
                    <a:pt x="1" y="1131"/>
                    <a:pt x="72" y="1203"/>
                    <a:pt x="167" y="1203"/>
                  </a:cubicBezTo>
                  <a:cubicBezTo>
                    <a:pt x="251" y="1203"/>
                    <a:pt x="334" y="1131"/>
                    <a:pt x="334" y="1048"/>
                  </a:cubicBezTo>
                  <a:lnTo>
                    <a:pt x="334" y="155"/>
                  </a:lnTo>
                  <a:cubicBezTo>
                    <a:pt x="334" y="60"/>
                    <a:pt x="251" y="0"/>
                    <a:pt x="167"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4285;p90">
              <a:extLst>
                <a:ext uri="{FF2B5EF4-FFF2-40B4-BE49-F238E27FC236}">
                  <a16:creationId xmlns:a16="http://schemas.microsoft.com/office/drawing/2014/main" id="{EC8AE54A-98FA-2F43-B44A-0D5B6FC084F2}"/>
                </a:ext>
              </a:extLst>
            </p:cNvPr>
            <p:cNvSpPr/>
            <p:nvPr/>
          </p:nvSpPr>
          <p:spPr>
            <a:xfrm>
              <a:off x="3551128" y="2287058"/>
              <a:ext cx="10249" cy="38291"/>
            </a:xfrm>
            <a:custGeom>
              <a:avLst/>
              <a:gdLst/>
              <a:ahLst/>
              <a:cxnLst/>
              <a:rect l="l" t="t" r="r" b="b"/>
              <a:pathLst>
                <a:path w="322" h="1203" extrusionOk="0">
                  <a:moveTo>
                    <a:pt x="167" y="0"/>
                  </a:moveTo>
                  <a:cubicBezTo>
                    <a:pt x="72" y="0"/>
                    <a:pt x="0" y="72"/>
                    <a:pt x="0" y="167"/>
                  </a:cubicBezTo>
                  <a:lnTo>
                    <a:pt x="0" y="1048"/>
                  </a:lnTo>
                  <a:cubicBezTo>
                    <a:pt x="0" y="1131"/>
                    <a:pt x="72" y="1203"/>
                    <a:pt x="167" y="1203"/>
                  </a:cubicBezTo>
                  <a:cubicBezTo>
                    <a:pt x="250" y="1203"/>
                    <a:pt x="322" y="1131"/>
                    <a:pt x="322" y="1048"/>
                  </a:cubicBezTo>
                  <a:lnTo>
                    <a:pt x="322" y="155"/>
                  </a:lnTo>
                  <a:cubicBezTo>
                    <a:pt x="322" y="60"/>
                    <a:pt x="262" y="0"/>
                    <a:pt x="167"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4286;p90">
              <a:extLst>
                <a:ext uri="{FF2B5EF4-FFF2-40B4-BE49-F238E27FC236}">
                  <a16:creationId xmlns:a16="http://schemas.microsoft.com/office/drawing/2014/main" id="{E950F8B7-2D1F-AF7C-C09C-BC5E844A5088}"/>
                </a:ext>
              </a:extLst>
            </p:cNvPr>
            <p:cNvSpPr/>
            <p:nvPr/>
          </p:nvSpPr>
          <p:spPr>
            <a:xfrm>
              <a:off x="3290377" y="1970604"/>
              <a:ext cx="221378" cy="185346"/>
            </a:xfrm>
            <a:custGeom>
              <a:avLst/>
              <a:gdLst/>
              <a:ahLst/>
              <a:cxnLst/>
              <a:rect l="l" t="t" r="r" b="b"/>
              <a:pathLst>
                <a:path w="6955" h="5823" extrusionOk="0">
                  <a:moveTo>
                    <a:pt x="2406" y="4168"/>
                  </a:moveTo>
                  <a:lnTo>
                    <a:pt x="2311" y="4537"/>
                  </a:lnTo>
                  <a:lnTo>
                    <a:pt x="2085" y="4537"/>
                  </a:lnTo>
                  <a:cubicBezTo>
                    <a:pt x="1894" y="4537"/>
                    <a:pt x="1727" y="4382"/>
                    <a:pt x="1727" y="4180"/>
                  </a:cubicBezTo>
                  <a:lnTo>
                    <a:pt x="1727" y="4168"/>
                  </a:lnTo>
                  <a:close/>
                  <a:moveTo>
                    <a:pt x="5573" y="358"/>
                  </a:moveTo>
                  <a:cubicBezTo>
                    <a:pt x="5764" y="358"/>
                    <a:pt x="5930" y="525"/>
                    <a:pt x="5930" y="715"/>
                  </a:cubicBezTo>
                  <a:lnTo>
                    <a:pt x="5930" y="3501"/>
                  </a:lnTo>
                  <a:cubicBezTo>
                    <a:pt x="5930" y="3692"/>
                    <a:pt x="5764" y="3858"/>
                    <a:pt x="5573" y="3858"/>
                  </a:cubicBezTo>
                  <a:lnTo>
                    <a:pt x="4168" y="3858"/>
                  </a:lnTo>
                  <a:cubicBezTo>
                    <a:pt x="4144" y="3858"/>
                    <a:pt x="4097" y="3870"/>
                    <a:pt x="4085" y="3882"/>
                  </a:cubicBezTo>
                  <a:lnTo>
                    <a:pt x="2537" y="5001"/>
                  </a:lnTo>
                  <a:lnTo>
                    <a:pt x="2537" y="5001"/>
                  </a:lnTo>
                  <a:lnTo>
                    <a:pt x="2775" y="4049"/>
                  </a:lnTo>
                  <a:cubicBezTo>
                    <a:pt x="2787" y="4001"/>
                    <a:pt x="2775" y="3942"/>
                    <a:pt x="2739" y="3918"/>
                  </a:cubicBezTo>
                  <a:cubicBezTo>
                    <a:pt x="2716" y="3870"/>
                    <a:pt x="2668" y="3858"/>
                    <a:pt x="2608" y="3858"/>
                  </a:cubicBezTo>
                  <a:lnTo>
                    <a:pt x="692" y="3858"/>
                  </a:lnTo>
                  <a:cubicBezTo>
                    <a:pt x="501" y="3858"/>
                    <a:pt x="334" y="3692"/>
                    <a:pt x="334" y="3501"/>
                  </a:cubicBezTo>
                  <a:lnTo>
                    <a:pt x="334" y="715"/>
                  </a:lnTo>
                  <a:cubicBezTo>
                    <a:pt x="334" y="525"/>
                    <a:pt x="501" y="358"/>
                    <a:pt x="692" y="358"/>
                  </a:cubicBezTo>
                  <a:close/>
                  <a:moveTo>
                    <a:pt x="6287" y="1025"/>
                  </a:moveTo>
                  <a:cubicBezTo>
                    <a:pt x="6478" y="1025"/>
                    <a:pt x="6645" y="1191"/>
                    <a:pt x="6645" y="1382"/>
                  </a:cubicBezTo>
                  <a:lnTo>
                    <a:pt x="6645" y="4180"/>
                  </a:lnTo>
                  <a:lnTo>
                    <a:pt x="6633" y="4180"/>
                  </a:lnTo>
                  <a:cubicBezTo>
                    <a:pt x="6633" y="4382"/>
                    <a:pt x="6466" y="4537"/>
                    <a:pt x="6276" y="4537"/>
                  </a:cubicBezTo>
                  <a:lnTo>
                    <a:pt x="4871" y="4537"/>
                  </a:lnTo>
                  <a:cubicBezTo>
                    <a:pt x="4823" y="4537"/>
                    <a:pt x="4787" y="4561"/>
                    <a:pt x="4752" y="4597"/>
                  </a:cubicBezTo>
                  <a:cubicBezTo>
                    <a:pt x="4728" y="4632"/>
                    <a:pt x="4704" y="4692"/>
                    <a:pt x="4728" y="4727"/>
                  </a:cubicBezTo>
                  <a:lnTo>
                    <a:pt x="4847" y="5406"/>
                  </a:lnTo>
                  <a:lnTo>
                    <a:pt x="4847" y="5406"/>
                  </a:lnTo>
                  <a:lnTo>
                    <a:pt x="3656" y="4597"/>
                  </a:lnTo>
                  <a:lnTo>
                    <a:pt x="4251" y="4168"/>
                  </a:lnTo>
                  <a:lnTo>
                    <a:pt x="5585" y="4168"/>
                  </a:lnTo>
                  <a:cubicBezTo>
                    <a:pt x="5954" y="4168"/>
                    <a:pt x="6276" y="3858"/>
                    <a:pt x="6276" y="3489"/>
                  </a:cubicBezTo>
                  <a:lnTo>
                    <a:pt x="6276" y="1025"/>
                  </a:lnTo>
                  <a:close/>
                  <a:moveTo>
                    <a:pt x="692" y="1"/>
                  </a:moveTo>
                  <a:cubicBezTo>
                    <a:pt x="322" y="1"/>
                    <a:pt x="1" y="310"/>
                    <a:pt x="1" y="691"/>
                  </a:cubicBezTo>
                  <a:lnTo>
                    <a:pt x="1" y="3465"/>
                  </a:lnTo>
                  <a:cubicBezTo>
                    <a:pt x="1" y="3846"/>
                    <a:pt x="322" y="4156"/>
                    <a:pt x="692" y="4156"/>
                  </a:cubicBezTo>
                  <a:lnTo>
                    <a:pt x="1406" y="4156"/>
                  </a:lnTo>
                  <a:lnTo>
                    <a:pt x="1406" y="4168"/>
                  </a:lnTo>
                  <a:cubicBezTo>
                    <a:pt x="1406" y="4537"/>
                    <a:pt x="1715" y="4858"/>
                    <a:pt x="2085" y="4858"/>
                  </a:cubicBezTo>
                  <a:lnTo>
                    <a:pt x="2227" y="4858"/>
                  </a:lnTo>
                  <a:lnTo>
                    <a:pt x="2168" y="5120"/>
                  </a:lnTo>
                  <a:cubicBezTo>
                    <a:pt x="2132" y="5228"/>
                    <a:pt x="2180" y="5335"/>
                    <a:pt x="2263" y="5394"/>
                  </a:cubicBezTo>
                  <a:cubicBezTo>
                    <a:pt x="2311" y="5418"/>
                    <a:pt x="2358" y="5430"/>
                    <a:pt x="2406" y="5430"/>
                  </a:cubicBezTo>
                  <a:cubicBezTo>
                    <a:pt x="2442" y="5430"/>
                    <a:pt x="2501" y="5418"/>
                    <a:pt x="2549" y="5394"/>
                  </a:cubicBezTo>
                  <a:lnTo>
                    <a:pt x="3263" y="4870"/>
                  </a:lnTo>
                  <a:lnTo>
                    <a:pt x="3430" y="4870"/>
                  </a:lnTo>
                  <a:lnTo>
                    <a:pt x="4787" y="5775"/>
                  </a:lnTo>
                  <a:cubicBezTo>
                    <a:pt x="4823" y="5811"/>
                    <a:pt x="4871" y="5823"/>
                    <a:pt x="4918" y="5823"/>
                  </a:cubicBezTo>
                  <a:cubicBezTo>
                    <a:pt x="4954" y="5823"/>
                    <a:pt x="5002" y="5811"/>
                    <a:pt x="5049" y="5775"/>
                  </a:cubicBezTo>
                  <a:cubicBezTo>
                    <a:pt x="5144" y="5716"/>
                    <a:pt x="5180" y="5632"/>
                    <a:pt x="5156" y="5525"/>
                  </a:cubicBezTo>
                  <a:lnTo>
                    <a:pt x="5049" y="4870"/>
                  </a:lnTo>
                  <a:lnTo>
                    <a:pt x="6252" y="4870"/>
                  </a:lnTo>
                  <a:cubicBezTo>
                    <a:pt x="6633" y="4870"/>
                    <a:pt x="6942" y="4561"/>
                    <a:pt x="6942" y="4180"/>
                  </a:cubicBezTo>
                  <a:lnTo>
                    <a:pt x="6942" y="1406"/>
                  </a:lnTo>
                  <a:cubicBezTo>
                    <a:pt x="6954" y="1013"/>
                    <a:pt x="6645" y="703"/>
                    <a:pt x="6276" y="703"/>
                  </a:cubicBezTo>
                  <a:cubicBezTo>
                    <a:pt x="6252" y="310"/>
                    <a:pt x="5954" y="1"/>
                    <a:pt x="5573"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4287;p90">
              <a:extLst>
                <a:ext uri="{FF2B5EF4-FFF2-40B4-BE49-F238E27FC236}">
                  <a16:creationId xmlns:a16="http://schemas.microsoft.com/office/drawing/2014/main" id="{0686FCDC-D4B9-BF15-B91B-B3EEEEC00893}"/>
                </a:ext>
              </a:extLst>
            </p:cNvPr>
            <p:cNvSpPr/>
            <p:nvPr/>
          </p:nvSpPr>
          <p:spPr>
            <a:xfrm>
              <a:off x="3329432" y="2004344"/>
              <a:ext cx="26928" cy="10249"/>
            </a:xfrm>
            <a:custGeom>
              <a:avLst/>
              <a:gdLst/>
              <a:ahLst/>
              <a:cxnLst/>
              <a:rect l="l" t="t" r="r" b="b"/>
              <a:pathLst>
                <a:path w="846" h="322" extrusionOk="0">
                  <a:moveTo>
                    <a:pt x="167" y="0"/>
                  </a:moveTo>
                  <a:cubicBezTo>
                    <a:pt x="72" y="0"/>
                    <a:pt x="0" y="72"/>
                    <a:pt x="0" y="167"/>
                  </a:cubicBezTo>
                  <a:cubicBezTo>
                    <a:pt x="0" y="250"/>
                    <a:pt x="72" y="322"/>
                    <a:pt x="167" y="322"/>
                  </a:cubicBezTo>
                  <a:lnTo>
                    <a:pt x="679" y="322"/>
                  </a:lnTo>
                  <a:cubicBezTo>
                    <a:pt x="774" y="322"/>
                    <a:pt x="846" y="250"/>
                    <a:pt x="846" y="167"/>
                  </a:cubicBezTo>
                  <a:cubicBezTo>
                    <a:pt x="846" y="72"/>
                    <a:pt x="774" y="0"/>
                    <a:pt x="679"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4288;p90">
              <a:extLst>
                <a:ext uri="{FF2B5EF4-FFF2-40B4-BE49-F238E27FC236}">
                  <a16:creationId xmlns:a16="http://schemas.microsoft.com/office/drawing/2014/main" id="{04635C8B-AE88-F7BD-B3EF-EE657835F94B}"/>
                </a:ext>
              </a:extLst>
            </p:cNvPr>
            <p:cNvSpPr/>
            <p:nvPr/>
          </p:nvSpPr>
          <p:spPr>
            <a:xfrm>
              <a:off x="3368074" y="2004344"/>
              <a:ext cx="82663" cy="10249"/>
            </a:xfrm>
            <a:custGeom>
              <a:avLst/>
              <a:gdLst/>
              <a:ahLst/>
              <a:cxnLst/>
              <a:rect l="l" t="t" r="r" b="b"/>
              <a:pathLst>
                <a:path w="2597" h="322" extrusionOk="0">
                  <a:moveTo>
                    <a:pt x="167" y="0"/>
                  </a:moveTo>
                  <a:cubicBezTo>
                    <a:pt x="84" y="0"/>
                    <a:pt x="1" y="72"/>
                    <a:pt x="1" y="167"/>
                  </a:cubicBezTo>
                  <a:cubicBezTo>
                    <a:pt x="1" y="250"/>
                    <a:pt x="84" y="322"/>
                    <a:pt x="167" y="322"/>
                  </a:cubicBezTo>
                  <a:lnTo>
                    <a:pt x="2430" y="322"/>
                  </a:lnTo>
                  <a:cubicBezTo>
                    <a:pt x="2525" y="322"/>
                    <a:pt x="2596" y="250"/>
                    <a:pt x="2596" y="167"/>
                  </a:cubicBezTo>
                  <a:cubicBezTo>
                    <a:pt x="2596" y="72"/>
                    <a:pt x="2525" y="0"/>
                    <a:pt x="2430"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4289;p90">
              <a:extLst>
                <a:ext uri="{FF2B5EF4-FFF2-40B4-BE49-F238E27FC236}">
                  <a16:creationId xmlns:a16="http://schemas.microsoft.com/office/drawing/2014/main" id="{FE711F5A-DE10-4E9F-AF04-57E14F9EA6C8}"/>
                </a:ext>
              </a:extLst>
            </p:cNvPr>
            <p:cNvSpPr/>
            <p:nvPr/>
          </p:nvSpPr>
          <p:spPr>
            <a:xfrm>
              <a:off x="3329432" y="2031622"/>
              <a:ext cx="121304" cy="10631"/>
            </a:xfrm>
            <a:custGeom>
              <a:avLst/>
              <a:gdLst/>
              <a:ahLst/>
              <a:cxnLst/>
              <a:rect l="l" t="t" r="r" b="b"/>
              <a:pathLst>
                <a:path w="3811" h="334" extrusionOk="0">
                  <a:moveTo>
                    <a:pt x="167" y="1"/>
                  </a:moveTo>
                  <a:cubicBezTo>
                    <a:pt x="72" y="1"/>
                    <a:pt x="0" y="84"/>
                    <a:pt x="0" y="167"/>
                  </a:cubicBezTo>
                  <a:cubicBezTo>
                    <a:pt x="0" y="263"/>
                    <a:pt x="72" y="334"/>
                    <a:pt x="167" y="334"/>
                  </a:cubicBezTo>
                  <a:lnTo>
                    <a:pt x="3644" y="334"/>
                  </a:lnTo>
                  <a:cubicBezTo>
                    <a:pt x="3739" y="334"/>
                    <a:pt x="3810" y="263"/>
                    <a:pt x="3810" y="167"/>
                  </a:cubicBezTo>
                  <a:cubicBezTo>
                    <a:pt x="3810" y="84"/>
                    <a:pt x="3739" y="1"/>
                    <a:pt x="3644"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4290;p90">
              <a:extLst>
                <a:ext uri="{FF2B5EF4-FFF2-40B4-BE49-F238E27FC236}">
                  <a16:creationId xmlns:a16="http://schemas.microsoft.com/office/drawing/2014/main" id="{419C06A0-8087-F553-5237-70C3C6FD7642}"/>
                </a:ext>
              </a:extLst>
            </p:cNvPr>
            <p:cNvSpPr/>
            <p:nvPr/>
          </p:nvSpPr>
          <p:spPr>
            <a:xfrm>
              <a:off x="3329432" y="2059664"/>
              <a:ext cx="82249" cy="10663"/>
            </a:xfrm>
            <a:custGeom>
              <a:avLst/>
              <a:gdLst/>
              <a:ahLst/>
              <a:cxnLst/>
              <a:rect l="l" t="t" r="r" b="b"/>
              <a:pathLst>
                <a:path w="2584" h="335" extrusionOk="0">
                  <a:moveTo>
                    <a:pt x="155" y="1"/>
                  </a:moveTo>
                  <a:cubicBezTo>
                    <a:pt x="72" y="1"/>
                    <a:pt x="0" y="72"/>
                    <a:pt x="0" y="167"/>
                  </a:cubicBezTo>
                  <a:cubicBezTo>
                    <a:pt x="0" y="251"/>
                    <a:pt x="72" y="334"/>
                    <a:pt x="155" y="334"/>
                  </a:cubicBezTo>
                  <a:lnTo>
                    <a:pt x="2429" y="334"/>
                  </a:lnTo>
                  <a:cubicBezTo>
                    <a:pt x="2513" y="334"/>
                    <a:pt x="2584" y="251"/>
                    <a:pt x="2584" y="167"/>
                  </a:cubicBezTo>
                  <a:cubicBezTo>
                    <a:pt x="2584" y="72"/>
                    <a:pt x="2513" y="1"/>
                    <a:pt x="2429"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4291;p90">
              <a:extLst>
                <a:ext uri="{FF2B5EF4-FFF2-40B4-BE49-F238E27FC236}">
                  <a16:creationId xmlns:a16="http://schemas.microsoft.com/office/drawing/2014/main" id="{30AD15A8-225E-24F9-9427-4AF1228131D2}"/>
                </a:ext>
              </a:extLst>
            </p:cNvPr>
            <p:cNvSpPr/>
            <p:nvPr/>
          </p:nvSpPr>
          <p:spPr>
            <a:xfrm>
              <a:off x="3423777" y="2059664"/>
              <a:ext cx="26960" cy="10663"/>
            </a:xfrm>
            <a:custGeom>
              <a:avLst/>
              <a:gdLst/>
              <a:ahLst/>
              <a:cxnLst/>
              <a:rect l="l" t="t" r="r" b="b"/>
              <a:pathLst>
                <a:path w="847" h="335" extrusionOk="0">
                  <a:moveTo>
                    <a:pt x="156" y="1"/>
                  </a:moveTo>
                  <a:cubicBezTo>
                    <a:pt x="72" y="1"/>
                    <a:pt x="1" y="72"/>
                    <a:pt x="1" y="167"/>
                  </a:cubicBezTo>
                  <a:cubicBezTo>
                    <a:pt x="1" y="251"/>
                    <a:pt x="72" y="334"/>
                    <a:pt x="156" y="334"/>
                  </a:cubicBezTo>
                  <a:lnTo>
                    <a:pt x="680" y="334"/>
                  </a:lnTo>
                  <a:cubicBezTo>
                    <a:pt x="775" y="334"/>
                    <a:pt x="846" y="251"/>
                    <a:pt x="846" y="167"/>
                  </a:cubicBezTo>
                  <a:cubicBezTo>
                    <a:pt x="846" y="72"/>
                    <a:pt x="775" y="1"/>
                    <a:pt x="680"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 name="Google Shape;13903;p90">
            <a:extLst>
              <a:ext uri="{FF2B5EF4-FFF2-40B4-BE49-F238E27FC236}">
                <a16:creationId xmlns:a16="http://schemas.microsoft.com/office/drawing/2014/main" id="{4A2B5776-5D20-FC3E-62DC-6547A62D6F30}"/>
              </a:ext>
            </a:extLst>
          </p:cNvPr>
          <p:cNvGrpSpPr/>
          <p:nvPr/>
        </p:nvGrpSpPr>
        <p:grpSpPr>
          <a:xfrm>
            <a:off x="1945694" y="2851784"/>
            <a:ext cx="607753" cy="533683"/>
            <a:chOff x="1306445" y="3397829"/>
            <a:chExt cx="367255" cy="269855"/>
          </a:xfrm>
          <a:solidFill>
            <a:schemeClr val="bg2"/>
          </a:solidFill>
        </p:grpSpPr>
        <p:sp>
          <p:nvSpPr>
            <p:cNvPr id="30" name="Google Shape;13904;p90">
              <a:extLst>
                <a:ext uri="{FF2B5EF4-FFF2-40B4-BE49-F238E27FC236}">
                  <a16:creationId xmlns:a16="http://schemas.microsoft.com/office/drawing/2014/main" id="{2281DB54-4EE5-7BB2-F83A-CBC87DE660F3}"/>
                </a:ext>
              </a:extLst>
            </p:cNvPr>
            <p:cNvSpPr/>
            <p:nvPr/>
          </p:nvSpPr>
          <p:spPr>
            <a:xfrm>
              <a:off x="1588395" y="3513054"/>
              <a:ext cx="45517" cy="16297"/>
            </a:xfrm>
            <a:custGeom>
              <a:avLst/>
              <a:gdLst/>
              <a:ahLst/>
              <a:cxnLst/>
              <a:rect l="l" t="t" r="r" b="b"/>
              <a:pathLst>
                <a:path w="1430" h="512" extrusionOk="0">
                  <a:moveTo>
                    <a:pt x="168" y="0"/>
                  </a:moveTo>
                  <a:cubicBezTo>
                    <a:pt x="72" y="0"/>
                    <a:pt x="1" y="71"/>
                    <a:pt x="1" y="167"/>
                  </a:cubicBezTo>
                  <a:cubicBezTo>
                    <a:pt x="1" y="250"/>
                    <a:pt x="72" y="333"/>
                    <a:pt x="168" y="333"/>
                  </a:cubicBezTo>
                  <a:cubicBezTo>
                    <a:pt x="358" y="333"/>
                    <a:pt x="906" y="357"/>
                    <a:pt x="1180" y="488"/>
                  </a:cubicBezTo>
                  <a:cubicBezTo>
                    <a:pt x="1204" y="512"/>
                    <a:pt x="1227" y="512"/>
                    <a:pt x="1251" y="512"/>
                  </a:cubicBezTo>
                  <a:cubicBezTo>
                    <a:pt x="1311" y="512"/>
                    <a:pt x="1370" y="476"/>
                    <a:pt x="1406" y="417"/>
                  </a:cubicBezTo>
                  <a:cubicBezTo>
                    <a:pt x="1430" y="333"/>
                    <a:pt x="1406" y="226"/>
                    <a:pt x="1323" y="191"/>
                  </a:cubicBezTo>
                  <a:cubicBezTo>
                    <a:pt x="942" y="0"/>
                    <a:pt x="191" y="0"/>
                    <a:pt x="168"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3905;p90">
              <a:extLst>
                <a:ext uri="{FF2B5EF4-FFF2-40B4-BE49-F238E27FC236}">
                  <a16:creationId xmlns:a16="http://schemas.microsoft.com/office/drawing/2014/main" id="{62782184-EF52-43F0-6E68-486F5B0FF523}"/>
                </a:ext>
              </a:extLst>
            </p:cNvPr>
            <p:cNvSpPr/>
            <p:nvPr/>
          </p:nvSpPr>
          <p:spPr>
            <a:xfrm>
              <a:off x="1306445" y="3397829"/>
              <a:ext cx="367255" cy="269091"/>
            </a:xfrm>
            <a:custGeom>
              <a:avLst/>
              <a:gdLst/>
              <a:ahLst/>
              <a:cxnLst/>
              <a:rect l="l" t="t" r="r" b="b"/>
              <a:pathLst>
                <a:path w="11538" h="8454" extrusionOk="0">
                  <a:moveTo>
                    <a:pt x="7573" y="334"/>
                  </a:moveTo>
                  <a:lnTo>
                    <a:pt x="7573" y="1965"/>
                  </a:lnTo>
                  <a:cubicBezTo>
                    <a:pt x="7573" y="2227"/>
                    <a:pt x="7525" y="2465"/>
                    <a:pt x="7418" y="2679"/>
                  </a:cubicBezTo>
                  <a:cubicBezTo>
                    <a:pt x="7395" y="2715"/>
                    <a:pt x="7395" y="2727"/>
                    <a:pt x="7395" y="2763"/>
                  </a:cubicBezTo>
                  <a:lnTo>
                    <a:pt x="7395" y="3239"/>
                  </a:lnTo>
                  <a:cubicBezTo>
                    <a:pt x="7395" y="3691"/>
                    <a:pt x="7216" y="4108"/>
                    <a:pt x="6883" y="4442"/>
                  </a:cubicBezTo>
                  <a:cubicBezTo>
                    <a:pt x="6835" y="4489"/>
                    <a:pt x="6787" y="4513"/>
                    <a:pt x="6740" y="4549"/>
                  </a:cubicBezTo>
                  <a:cubicBezTo>
                    <a:pt x="6466" y="4759"/>
                    <a:pt x="6137" y="4876"/>
                    <a:pt x="5785" y="4876"/>
                  </a:cubicBezTo>
                  <a:cubicBezTo>
                    <a:pt x="5739" y="4876"/>
                    <a:pt x="5692" y="4874"/>
                    <a:pt x="5644" y="4870"/>
                  </a:cubicBezTo>
                  <a:cubicBezTo>
                    <a:pt x="4787" y="4823"/>
                    <a:pt x="4108" y="4072"/>
                    <a:pt x="4108" y="3180"/>
                  </a:cubicBezTo>
                  <a:lnTo>
                    <a:pt x="4108" y="2763"/>
                  </a:lnTo>
                  <a:cubicBezTo>
                    <a:pt x="4108" y="2727"/>
                    <a:pt x="4108" y="2715"/>
                    <a:pt x="4096" y="2679"/>
                  </a:cubicBezTo>
                  <a:cubicBezTo>
                    <a:pt x="3989" y="2465"/>
                    <a:pt x="3930" y="2227"/>
                    <a:pt x="3930" y="1965"/>
                  </a:cubicBezTo>
                  <a:lnTo>
                    <a:pt x="3930" y="1608"/>
                  </a:lnTo>
                  <a:cubicBezTo>
                    <a:pt x="3930" y="917"/>
                    <a:pt x="4513" y="334"/>
                    <a:pt x="5216" y="334"/>
                  </a:cubicBezTo>
                  <a:close/>
                  <a:moveTo>
                    <a:pt x="1763" y="3025"/>
                  </a:moveTo>
                  <a:cubicBezTo>
                    <a:pt x="2049" y="3025"/>
                    <a:pt x="2311" y="3144"/>
                    <a:pt x="2525" y="3358"/>
                  </a:cubicBezTo>
                  <a:cubicBezTo>
                    <a:pt x="2715" y="3561"/>
                    <a:pt x="2846" y="3846"/>
                    <a:pt x="2858" y="4144"/>
                  </a:cubicBezTo>
                  <a:cubicBezTo>
                    <a:pt x="2858" y="4227"/>
                    <a:pt x="2882" y="4346"/>
                    <a:pt x="2882" y="4465"/>
                  </a:cubicBezTo>
                  <a:lnTo>
                    <a:pt x="2882" y="4501"/>
                  </a:lnTo>
                  <a:cubicBezTo>
                    <a:pt x="2703" y="4215"/>
                    <a:pt x="2406" y="4013"/>
                    <a:pt x="2049" y="3894"/>
                  </a:cubicBezTo>
                  <a:cubicBezTo>
                    <a:pt x="1703" y="3787"/>
                    <a:pt x="1406" y="3787"/>
                    <a:pt x="1406" y="3787"/>
                  </a:cubicBezTo>
                  <a:cubicBezTo>
                    <a:pt x="1358" y="3787"/>
                    <a:pt x="1310" y="3799"/>
                    <a:pt x="1287" y="3834"/>
                  </a:cubicBezTo>
                  <a:lnTo>
                    <a:pt x="977" y="4144"/>
                  </a:lnTo>
                  <a:cubicBezTo>
                    <a:pt x="918" y="4215"/>
                    <a:pt x="918" y="4323"/>
                    <a:pt x="977" y="4382"/>
                  </a:cubicBezTo>
                  <a:cubicBezTo>
                    <a:pt x="1013" y="4412"/>
                    <a:pt x="1057" y="4427"/>
                    <a:pt x="1101" y="4427"/>
                  </a:cubicBezTo>
                  <a:cubicBezTo>
                    <a:pt x="1144" y="4427"/>
                    <a:pt x="1185" y="4412"/>
                    <a:pt x="1215" y="4382"/>
                  </a:cubicBezTo>
                  <a:lnTo>
                    <a:pt x="1465" y="4108"/>
                  </a:lnTo>
                  <a:cubicBezTo>
                    <a:pt x="1691" y="4132"/>
                    <a:pt x="2382" y="4203"/>
                    <a:pt x="2668" y="4811"/>
                  </a:cubicBezTo>
                  <a:cubicBezTo>
                    <a:pt x="2596" y="5275"/>
                    <a:pt x="2215" y="5596"/>
                    <a:pt x="1763" y="5596"/>
                  </a:cubicBezTo>
                  <a:cubicBezTo>
                    <a:pt x="1251" y="5596"/>
                    <a:pt x="834" y="5180"/>
                    <a:pt x="834" y="4680"/>
                  </a:cubicBezTo>
                  <a:cubicBezTo>
                    <a:pt x="834" y="4584"/>
                    <a:pt x="763" y="4513"/>
                    <a:pt x="679" y="4513"/>
                  </a:cubicBezTo>
                  <a:lnTo>
                    <a:pt x="644" y="4513"/>
                  </a:lnTo>
                  <a:lnTo>
                    <a:pt x="644" y="4465"/>
                  </a:lnTo>
                  <a:cubicBezTo>
                    <a:pt x="644" y="4346"/>
                    <a:pt x="644" y="4251"/>
                    <a:pt x="656" y="4144"/>
                  </a:cubicBezTo>
                  <a:cubicBezTo>
                    <a:pt x="679" y="3846"/>
                    <a:pt x="810" y="3561"/>
                    <a:pt x="1001" y="3358"/>
                  </a:cubicBezTo>
                  <a:cubicBezTo>
                    <a:pt x="1215" y="3144"/>
                    <a:pt x="1477" y="3025"/>
                    <a:pt x="1763" y="3025"/>
                  </a:cubicBezTo>
                  <a:close/>
                  <a:moveTo>
                    <a:pt x="10657" y="3025"/>
                  </a:moveTo>
                  <a:lnTo>
                    <a:pt x="10657" y="3727"/>
                  </a:lnTo>
                  <a:cubicBezTo>
                    <a:pt x="10657" y="3846"/>
                    <a:pt x="10633" y="3953"/>
                    <a:pt x="10585" y="4049"/>
                  </a:cubicBezTo>
                  <a:lnTo>
                    <a:pt x="10502" y="4251"/>
                  </a:lnTo>
                  <a:cubicBezTo>
                    <a:pt x="10478" y="4275"/>
                    <a:pt x="10478" y="4287"/>
                    <a:pt x="10478" y="4323"/>
                  </a:cubicBezTo>
                  <a:lnTo>
                    <a:pt x="10478" y="4680"/>
                  </a:lnTo>
                  <a:cubicBezTo>
                    <a:pt x="10478" y="4930"/>
                    <a:pt x="10383" y="5168"/>
                    <a:pt x="10204" y="5346"/>
                  </a:cubicBezTo>
                  <a:cubicBezTo>
                    <a:pt x="10044" y="5507"/>
                    <a:pt x="9835" y="5600"/>
                    <a:pt x="9605" y="5600"/>
                  </a:cubicBezTo>
                  <a:cubicBezTo>
                    <a:pt x="9579" y="5600"/>
                    <a:pt x="9552" y="5599"/>
                    <a:pt x="9526" y="5596"/>
                  </a:cubicBezTo>
                  <a:cubicBezTo>
                    <a:pt x="9038" y="5585"/>
                    <a:pt x="8633" y="5156"/>
                    <a:pt x="8633" y="4632"/>
                  </a:cubicBezTo>
                  <a:lnTo>
                    <a:pt x="8633" y="4323"/>
                  </a:lnTo>
                  <a:cubicBezTo>
                    <a:pt x="8633" y="4287"/>
                    <a:pt x="8633" y="4263"/>
                    <a:pt x="8621" y="4251"/>
                  </a:cubicBezTo>
                  <a:lnTo>
                    <a:pt x="8514" y="4037"/>
                  </a:lnTo>
                  <a:cubicBezTo>
                    <a:pt x="8466" y="3965"/>
                    <a:pt x="8454" y="3870"/>
                    <a:pt x="8454" y="3787"/>
                  </a:cubicBezTo>
                  <a:lnTo>
                    <a:pt x="8454" y="3775"/>
                  </a:lnTo>
                  <a:cubicBezTo>
                    <a:pt x="8454" y="3370"/>
                    <a:pt x="8788" y="3025"/>
                    <a:pt x="9204" y="3025"/>
                  </a:cubicBezTo>
                  <a:close/>
                  <a:moveTo>
                    <a:pt x="584" y="5180"/>
                  </a:moveTo>
                  <a:cubicBezTo>
                    <a:pt x="679" y="5406"/>
                    <a:pt x="834" y="5596"/>
                    <a:pt x="1037" y="5739"/>
                  </a:cubicBezTo>
                  <a:lnTo>
                    <a:pt x="1037" y="5925"/>
                  </a:lnTo>
                  <a:lnTo>
                    <a:pt x="1037" y="5925"/>
                  </a:lnTo>
                  <a:cubicBezTo>
                    <a:pt x="723" y="5807"/>
                    <a:pt x="571" y="5655"/>
                    <a:pt x="501" y="5585"/>
                  </a:cubicBezTo>
                  <a:cubicBezTo>
                    <a:pt x="537" y="5466"/>
                    <a:pt x="572" y="5335"/>
                    <a:pt x="584" y="5180"/>
                  </a:cubicBezTo>
                  <a:close/>
                  <a:moveTo>
                    <a:pt x="2918" y="5168"/>
                  </a:moveTo>
                  <a:cubicBezTo>
                    <a:pt x="2942" y="5323"/>
                    <a:pt x="2965" y="5454"/>
                    <a:pt x="3013" y="5573"/>
                  </a:cubicBezTo>
                  <a:cubicBezTo>
                    <a:pt x="2953" y="5656"/>
                    <a:pt x="2787" y="5811"/>
                    <a:pt x="2477" y="5930"/>
                  </a:cubicBezTo>
                  <a:lnTo>
                    <a:pt x="2477" y="5716"/>
                  </a:lnTo>
                  <a:cubicBezTo>
                    <a:pt x="2668" y="5585"/>
                    <a:pt x="2834" y="5394"/>
                    <a:pt x="2918" y="5168"/>
                  </a:cubicBezTo>
                  <a:close/>
                  <a:moveTo>
                    <a:pt x="6668" y="4989"/>
                  </a:moveTo>
                  <a:lnTo>
                    <a:pt x="6668" y="5299"/>
                  </a:lnTo>
                  <a:lnTo>
                    <a:pt x="5751" y="5930"/>
                  </a:lnTo>
                  <a:lnTo>
                    <a:pt x="4823" y="5299"/>
                  </a:lnTo>
                  <a:lnTo>
                    <a:pt x="4823" y="4989"/>
                  </a:lnTo>
                  <a:cubicBezTo>
                    <a:pt x="5061" y="5120"/>
                    <a:pt x="5335" y="5204"/>
                    <a:pt x="5620" y="5215"/>
                  </a:cubicBezTo>
                  <a:lnTo>
                    <a:pt x="5751" y="5215"/>
                  </a:lnTo>
                  <a:cubicBezTo>
                    <a:pt x="6073" y="5215"/>
                    <a:pt x="6394" y="5144"/>
                    <a:pt x="6668" y="4989"/>
                  </a:cubicBezTo>
                  <a:close/>
                  <a:moveTo>
                    <a:pt x="9942" y="5882"/>
                  </a:moveTo>
                  <a:lnTo>
                    <a:pt x="9942" y="5954"/>
                  </a:lnTo>
                  <a:cubicBezTo>
                    <a:pt x="9942" y="5989"/>
                    <a:pt x="9942" y="6025"/>
                    <a:pt x="9966" y="6061"/>
                  </a:cubicBezTo>
                  <a:lnTo>
                    <a:pt x="9561" y="6454"/>
                  </a:lnTo>
                  <a:lnTo>
                    <a:pt x="9169" y="6061"/>
                  </a:lnTo>
                  <a:cubicBezTo>
                    <a:pt x="9169" y="6025"/>
                    <a:pt x="9192" y="6001"/>
                    <a:pt x="9192" y="5954"/>
                  </a:cubicBezTo>
                  <a:lnTo>
                    <a:pt x="9192" y="5882"/>
                  </a:lnTo>
                  <a:cubicBezTo>
                    <a:pt x="9288" y="5918"/>
                    <a:pt x="9407" y="5942"/>
                    <a:pt x="9526" y="5942"/>
                  </a:cubicBezTo>
                  <a:lnTo>
                    <a:pt x="9573" y="5942"/>
                  </a:lnTo>
                  <a:cubicBezTo>
                    <a:pt x="9704" y="5942"/>
                    <a:pt x="9823" y="5930"/>
                    <a:pt x="9942" y="5882"/>
                  </a:cubicBezTo>
                  <a:close/>
                  <a:moveTo>
                    <a:pt x="2120" y="5882"/>
                  </a:moveTo>
                  <a:lnTo>
                    <a:pt x="2120" y="6061"/>
                  </a:lnTo>
                  <a:cubicBezTo>
                    <a:pt x="2120" y="6120"/>
                    <a:pt x="2132" y="6180"/>
                    <a:pt x="2168" y="6228"/>
                  </a:cubicBezTo>
                  <a:lnTo>
                    <a:pt x="2013" y="6394"/>
                  </a:lnTo>
                  <a:cubicBezTo>
                    <a:pt x="1941" y="6460"/>
                    <a:pt x="1849" y="6492"/>
                    <a:pt x="1755" y="6492"/>
                  </a:cubicBezTo>
                  <a:cubicBezTo>
                    <a:pt x="1662" y="6492"/>
                    <a:pt x="1566" y="6460"/>
                    <a:pt x="1489" y="6394"/>
                  </a:cubicBezTo>
                  <a:lnTo>
                    <a:pt x="1322" y="6239"/>
                  </a:lnTo>
                  <a:cubicBezTo>
                    <a:pt x="1358" y="6192"/>
                    <a:pt x="1370" y="6132"/>
                    <a:pt x="1370" y="6073"/>
                  </a:cubicBezTo>
                  <a:lnTo>
                    <a:pt x="1370" y="5882"/>
                  </a:lnTo>
                  <a:cubicBezTo>
                    <a:pt x="1489" y="5918"/>
                    <a:pt x="1608" y="5942"/>
                    <a:pt x="1751" y="5942"/>
                  </a:cubicBezTo>
                  <a:cubicBezTo>
                    <a:pt x="1882" y="5942"/>
                    <a:pt x="2001" y="5930"/>
                    <a:pt x="2120" y="5882"/>
                  </a:cubicBezTo>
                  <a:close/>
                  <a:moveTo>
                    <a:pt x="4692" y="5620"/>
                  </a:moveTo>
                  <a:lnTo>
                    <a:pt x="5490" y="6168"/>
                  </a:lnTo>
                  <a:lnTo>
                    <a:pt x="5061" y="6585"/>
                  </a:lnTo>
                  <a:lnTo>
                    <a:pt x="5049" y="6585"/>
                  </a:lnTo>
                  <a:lnTo>
                    <a:pt x="4525" y="5799"/>
                  </a:lnTo>
                  <a:lnTo>
                    <a:pt x="4692" y="5620"/>
                  </a:lnTo>
                  <a:close/>
                  <a:moveTo>
                    <a:pt x="6823" y="5596"/>
                  </a:moveTo>
                  <a:lnTo>
                    <a:pt x="6978" y="5775"/>
                  </a:lnTo>
                  <a:lnTo>
                    <a:pt x="6466" y="6585"/>
                  </a:lnTo>
                  <a:lnTo>
                    <a:pt x="6442" y="6585"/>
                  </a:lnTo>
                  <a:lnTo>
                    <a:pt x="6013" y="6156"/>
                  </a:lnTo>
                  <a:lnTo>
                    <a:pt x="6823" y="5596"/>
                  </a:lnTo>
                  <a:close/>
                  <a:moveTo>
                    <a:pt x="5251" y="1"/>
                  </a:moveTo>
                  <a:cubicBezTo>
                    <a:pt x="4358" y="1"/>
                    <a:pt x="3632" y="739"/>
                    <a:pt x="3632" y="1632"/>
                  </a:cubicBezTo>
                  <a:lnTo>
                    <a:pt x="3632" y="1989"/>
                  </a:lnTo>
                  <a:cubicBezTo>
                    <a:pt x="3632" y="2263"/>
                    <a:pt x="3692" y="2548"/>
                    <a:pt x="3811" y="2799"/>
                  </a:cubicBezTo>
                  <a:lnTo>
                    <a:pt x="3811" y="3191"/>
                  </a:lnTo>
                  <a:cubicBezTo>
                    <a:pt x="3811" y="3834"/>
                    <a:pt x="4096" y="4394"/>
                    <a:pt x="4537" y="4763"/>
                  </a:cubicBezTo>
                  <a:lnTo>
                    <a:pt x="4537" y="5335"/>
                  </a:lnTo>
                  <a:lnTo>
                    <a:pt x="4227" y="5656"/>
                  </a:lnTo>
                  <a:cubicBezTo>
                    <a:pt x="4204" y="5692"/>
                    <a:pt x="4180" y="5751"/>
                    <a:pt x="4180" y="5799"/>
                  </a:cubicBezTo>
                  <a:lnTo>
                    <a:pt x="3144" y="6168"/>
                  </a:lnTo>
                  <a:cubicBezTo>
                    <a:pt x="3073" y="6192"/>
                    <a:pt x="2989" y="6228"/>
                    <a:pt x="2930" y="6275"/>
                  </a:cubicBezTo>
                  <a:lnTo>
                    <a:pt x="2775" y="6180"/>
                  </a:lnTo>
                  <a:cubicBezTo>
                    <a:pt x="3263" y="5977"/>
                    <a:pt x="3406" y="5680"/>
                    <a:pt x="3430" y="5656"/>
                  </a:cubicBezTo>
                  <a:cubicBezTo>
                    <a:pt x="3454" y="5620"/>
                    <a:pt x="3454" y="5561"/>
                    <a:pt x="3430" y="5513"/>
                  </a:cubicBezTo>
                  <a:cubicBezTo>
                    <a:pt x="3311" y="5275"/>
                    <a:pt x="3287" y="4811"/>
                    <a:pt x="3275" y="4453"/>
                  </a:cubicBezTo>
                  <a:cubicBezTo>
                    <a:pt x="3275" y="4334"/>
                    <a:pt x="3263" y="4215"/>
                    <a:pt x="3263" y="4132"/>
                  </a:cubicBezTo>
                  <a:cubicBezTo>
                    <a:pt x="3204" y="3310"/>
                    <a:pt x="2596" y="2691"/>
                    <a:pt x="1822" y="2691"/>
                  </a:cubicBezTo>
                  <a:cubicBezTo>
                    <a:pt x="1060" y="2691"/>
                    <a:pt x="429" y="3310"/>
                    <a:pt x="370" y="4132"/>
                  </a:cubicBezTo>
                  <a:cubicBezTo>
                    <a:pt x="370" y="4227"/>
                    <a:pt x="358" y="4334"/>
                    <a:pt x="358" y="4453"/>
                  </a:cubicBezTo>
                  <a:cubicBezTo>
                    <a:pt x="346" y="4811"/>
                    <a:pt x="334" y="5263"/>
                    <a:pt x="215" y="5513"/>
                  </a:cubicBezTo>
                  <a:cubicBezTo>
                    <a:pt x="179" y="5561"/>
                    <a:pt x="179" y="5620"/>
                    <a:pt x="215" y="5656"/>
                  </a:cubicBezTo>
                  <a:cubicBezTo>
                    <a:pt x="215" y="5680"/>
                    <a:pt x="370" y="5977"/>
                    <a:pt x="870" y="6180"/>
                  </a:cubicBezTo>
                  <a:lnTo>
                    <a:pt x="406" y="6406"/>
                  </a:lnTo>
                  <a:cubicBezTo>
                    <a:pt x="167" y="6525"/>
                    <a:pt x="1" y="6775"/>
                    <a:pt x="1" y="7049"/>
                  </a:cubicBezTo>
                  <a:lnTo>
                    <a:pt x="1" y="8299"/>
                  </a:lnTo>
                  <a:cubicBezTo>
                    <a:pt x="1" y="8383"/>
                    <a:pt x="72" y="8454"/>
                    <a:pt x="167" y="8454"/>
                  </a:cubicBezTo>
                  <a:cubicBezTo>
                    <a:pt x="251" y="8454"/>
                    <a:pt x="334" y="8383"/>
                    <a:pt x="334" y="8299"/>
                  </a:cubicBezTo>
                  <a:lnTo>
                    <a:pt x="334" y="7049"/>
                  </a:lnTo>
                  <a:cubicBezTo>
                    <a:pt x="334" y="6894"/>
                    <a:pt x="406" y="6775"/>
                    <a:pt x="537" y="6704"/>
                  </a:cubicBezTo>
                  <a:lnTo>
                    <a:pt x="1108" y="6418"/>
                  </a:lnTo>
                  <a:lnTo>
                    <a:pt x="1299" y="6609"/>
                  </a:lnTo>
                  <a:cubicBezTo>
                    <a:pt x="1429" y="6751"/>
                    <a:pt x="1608" y="6811"/>
                    <a:pt x="1787" y="6811"/>
                  </a:cubicBezTo>
                  <a:cubicBezTo>
                    <a:pt x="1965" y="6811"/>
                    <a:pt x="2144" y="6751"/>
                    <a:pt x="2275" y="6609"/>
                  </a:cubicBezTo>
                  <a:lnTo>
                    <a:pt x="2477" y="6418"/>
                  </a:lnTo>
                  <a:lnTo>
                    <a:pt x="2656" y="6513"/>
                  </a:lnTo>
                  <a:cubicBezTo>
                    <a:pt x="2561" y="6644"/>
                    <a:pt x="2513" y="6811"/>
                    <a:pt x="2513" y="6990"/>
                  </a:cubicBezTo>
                  <a:lnTo>
                    <a:pt x="2513" y="8299"/>
                  </a:lnTo>
                  <a:cubicBezTo>
                    <a:pt x="2513" y="8383"/>
                    <a:pt x="2596" y="8454"/>
                    <a:pt x="2680" y="8454"/>
                  </a:cubicBezTo>
                  <a:cubicBezTo>
                    <a:pt x="2775" y="8454"/>
                    <a:pt x="2846" y="8383"/>
                    <a:pt x="2846" y="8299"/>
                  </a:cubicBezTo>
                  <a:lnTo>
                    <a:pt x="2846" y="6990"/>
                  </a:lnTo>
                  <a:cubicBezTo>
                    <a:pt x="2846" y="6751"/>
                    <a:pt x="2989" y="6537"/>
                    <a:pt x="3215" y="6466"/>
                  </a:cubicBezTo>
                  <a:lnTo>
                    <a:pt x="4323" y="6061"/>
                  </a:lnTo>
                  <a:lnTo>
                    <a:pt x="4775" y="6751"/>
                  </a:lnTo>
                  <a:cubicBezTo>
                    <a:pt x="4835" y="6835"/>
                    <a:pt x="4930" y="6894"/>
                    <a:pt x="5037" y="6894"/>
                  </a:cubicBezTo>
                  <a:lnTo>
                    <a:pt x="5061" y="6894"/>
                  </a:lnTo>
                  <a:cubicBezTo>
                    <a:pt x="5156" y="6894"/>
                    <a:pt x="5239" y="6870"/>
                    <a:pt x="5311" y="6787"/>
                  </a:cubicBezTo>
                  <a:lnTo>
                    <a:pt x="5597" y="6513"/>
                  </a:lnTo>
                  <a:lnTo>
                    <a:pt x="5597" y="8275"/>
                  </a:lnTo>
                  <a:cubicBezTo>
                    <a:pt x="5597" y="8371"/>
                    <a:pt x="5668" y="8442"/>
                    <a:pt x="5763" y="8442"/>
                  </a:cubicBezTo>
                  <a:cubicBezTo>
                    <a:pt x="5847" y="8442"/>
                    <a:pt x="5930" y="8371"/>
                    <a:pt x="5930" y="8275"/>
                  </a:cubicBezTo>
                  <a:lnTo>
                    <a:pt x="5930" y="6513"/>
                  </a:lnTo>
                  <a:lnTo>
                    <a:pt x="6204" y="6787"/>
                  </a:lnTo>
                  <a:cubicBezTo>
                    <a:pt x="6263" y="6847"/>
                    <a:pt x="6359" y="6894"/>
                    <a:pt x="6466" y="6894"/>
                  </a:cubicBezTo>
                  <a:lnTo>
                    <a:pt x="6490" y="6894"/>
                  </a:lnTo>
                  <a:cubicBezTo>
                    <a:pt x="6597" y="6882"/>
                    <a:pt x="6680" y="6835"/>
                    <a:pt x="6740" y="6751"/>
                  </a:cubicBezTo>
                  <a:lnTo>
                    <a:pt x="7204" y="6061"/>
                  </a:lnTo>
                  <a:lnTo>
                    <a:pt x="8311" y="6466"/>
                  </a:lnTo>
                  <a:cubicBezTo>
                    <a:pt x="8526" y="6537"/>
                    <a:pt x="8680" y="6751"/>
                    <a:pt x="8680" y="6990"/>
                  </a:cubicBezTo>
                  <a:lnTo>
                    <a:pt x="8680" y="8299"/>
                  </a:lnTo>
                  <a:cubicBezTo>
                    <a:pt x="8680" y="8383"/>
                    <a:pt x="8752" y="8454"/>
                    <a:pt x="8847" y="8454"/>
                  </a:cubicBezTo>
                  <a:cubicBezTo>
                    <a:pt x="8930" y="8454"/>
                    <a:pt x="9002" y="8383"/>
                    <a:pt x="9002" y="8299"/>
                  </a:cubicBezTo>
                  <a:lnTo>
                    <a:pt x="9002" y="6990"/>
                  </a:lnTo>
                  <a:cubicBezTo>
                    <a:pt x="9002" y="6751"/>
                    <a:pt x="8919" y="6525"/>
                    <a:pt x="8752" y="6358"/>
                  </a:cubicBezTo>
                  <a:lnTo>
                    <a:pt x="8799" y="6347"/>
                  </a:lnTo>
                  <a:cubicBezTo>
                    <a:pt x="8847" y="6335"/>
                    <a:pt x="8907" y="6311"/>
                    <a:pt x="8966" y="6287"/>
                  </a:cubicBezTo>
                  <a:lnTo>
                    <a:pt x="9395" y="6716"/>
                  </a:lnTo>
                  <a:lnTo>
                    <a:pt x="9395" y="8275"/>
                  </a:lnTo>
                  <a:cubicBezTo>
                    <a:pt x="9395" y="8371"/>
                    <a:pt x="9466" y="8442"/>
                    <a:pt x="9561" y="8442"/>
                  </a:cubicBezTo>
                  <a:cubicBezTo>
                    <a:pt x="9645" y="8442"/>
                    <a:pt x="9728" y="8371"/>
                    <a:pt x="9728" y="8275"/>
                  </a:cubicBezTo>
                  <a:lnTo>
                    <a:pt x="9728" y="6716"/>
                  </a:lnTo>
                  <a:lnTo>
                    <a:pt x="10157" y="6287"/>
                  </a:lnTo>
                  <a:cubicBezTo>
                    <a:pt x="10181" y="6299"/>
                    <a:pt x="10204" y="6299"/>
                    <a:pt x="10228" y="6311"/>
                  </a:cubicBezTo>
                  <a:lnTo>
                    <a:pt x="10931" y="6513"/>
                  </a:lnTo>
                  <a:cubicBezTo>
                    <a:pt x="11097" y="6549"/>
                    <a:pt x="11193" y="6704"/>
                    <a:pt x="11193" y="6870"/>
                  </a:cubicBezTo>
                  <a:lnTo>
                    <a:pt x="11193" y="8263"/>
                  </a:lnTo>
                  <a:cubicBezTo>
                    <a:pt x="11193" y="8359"/>
                    <a:pt x="11276" y="8430"/>
                    <a:pt x="11359" y="8430"/>
                  </a:cubicBezTo>
                  <a:cubicBezTo>
                    <a:pt x="11455" y="8430"/>
                    <a:pt x="11526" y="8359"/>
                    <a:pt x="11526" y="8263"/>
                  </a:cubicBezTo>
                  <a:lnTo>
                    <a:pt x="11526" y="6870"/>
                  </a:lnTo>
                  <a:cubicBezTo>
                    <a:pt x="11538" y="6597"/>
                    <a:pt x="11335" y="6311"/>
                    <a:pt x="11014" y="6228"/>
                  </a:cubicBezTo>
                  <a:lnTo>
                    <a:pt x="10323" y="6037"/>
                  </a:lnTo>
                  <a:cubicBezTo>
                    <a:pt x="10288" y="6013"/>
                    <a:pt x="10276" y="6001"/>
                    <a:pt x="10276" y="5954"/>
                  </a:cubicBezTo>
                  <a:lnTo>
                    <a:pt x="10276" y="5716"/>
                  </a:lnTo>
                  <a:cubicBezTo>
                    <a:pt x="10335" y="5680"/>
                    <a:pt x="10383" y="5632"/>
                    <a:pt x="10443" y="5585"/>
                  </a:cubicBezTo>
                  <a:cubicBezTo>
                    <a:pt x="10693" y="5346"/>
                    <a:pt x="10824" y="5025"/>
                    <a:pt x="10824" y="4680"/>
                  </a:cubicBezTo>
                  <a:lnTo>
                    <a:pt x="10824" y="4346"/>
                  </a:lnTo>
                  <a:lnTo>
                    <a:pt x="10895" y="4215"/>
                  </a:lnTo>
                  <a:cubicBezTo>
                    <a:pt x="10978" y="4072"/>
                    <a:pt x="11014" y="3906"/>
                    <a:pt x="11014" y="3739"/>
                  </a:cubicBezTo>
                  <a:lnTo>
                    <a:pt x="11014" y="2858"/>
                  </a:lnTo>
                  <a:cubicBezTo>
                    <a:pt x="11014" y="2775"/>
                    <a:pt x="10943" y="2691"/>
                    <a:pt x="10859" y="2691"/>
                  </a:cubicBezTo>
                  <a:lnTo>
                    <a:pt x="9216" y="2691"/>
                  </a:lnTo>
                  <a:cubicBezTo>
                    <a:pt x="8621" y="2691"/>
                    <a:pt x="8145" y="3180"/>
                    <a:pt x="8145" y="3775"/>
                  </a:cubicBezTo>
                  <a:lnTo>
                    <a:pt x="8145" y="3787"/>
                  </a:lnTo>
                  <a:cubicBezTo>
                    <a:pt x="8145" y="3918"/>
                    <a:pt x="8180" y="4072"/>
                    <a:pt x="8240" y="4192"/>
                  </a:cubicBezTo>
                  <a:lnTo>
                    <a:pt x="8323" y="4370"/>
                  </a:lnTo>
                  <a:lnTo>
                    <a:pt x="8323" y="4644"/>
                  </a:lnTo>
                  <a:cubicBezTo>
                    <a:pt x="8323" y="5096"/>
                    <a:pt x="8549" y="5477"/>
                    <a:pt x="8871" y="5716"/>
                  </a:cubicBezTo>
                  <a:lnTo>
                    <a:pt x="8871" y="5954"/>
                  </a:lnTo>
                  <a:cubicBezTo>
                    <a:pt x="8871" y="6001"/>
                    <a:pt x="8871" y="6013"/>
                    <a:pt x="8740" y="6049"/>
                  </a:cubicBezTo>
                  <a:lnTo>
                    <a:pt x="8395" y="6156"/>
                  </a:lnTo>
                  <a:lnTo>
                    <a:pt x="7418" y="5799"/>
                  </a:lnTo>
                  <a:cubicBezTo>
                    <a:pt x="7418" y="5751"/>
                    <a:pt x="7406" y="5704"/>
                    <a:pt x="7371" y="5656"/>
                  </a:cubicBezTo>
                  <a:lnTo>
                    <a:pt x="7061" y="5335"/>
                  </a:lnTo>
                  <a:lnTo>
                    <a:pt x="7061" y="4787"/>
                  </a:lnTo>
                  <a:cubicBezTo>
                    <a:pt x="7085" y="4751"/>
                    <a:pt x="7121" y="4727"/>
                    <a:pt x="7168" y="4692"/>
                  </a:cubicBezTo>
                  <a:cubicBezTo>
                    <a:pt x="7561" y="4323"/>
                    <a:pt x="7787" y="3787"/>
                    <a:pt x="7787" y="3251"/>
                  </a:cubicBezTo>
                  <a:lnTo>
                    <a:pt x="7787" y="2799"/>
                  </a:lnTo>
                  <a:cubicBezTo>
                    <a:pt x="7906" y="2537"/>
                    <a:pt x="7966" y="2263"/>
                    <a:pt x="7966" y="1989"/>
                  </a:cubicBezTo>
                  <a:lnTo>
                    <a:pt x="7966" y="167"/>
                  </a:lnTo>
                  <a:cubicBezTo>
                    <a:pt x="7966" y="84"/>
                    <a:pt x="7895" y="1"/>
                    <a:pt x="7799"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3906;p90">
              <a:extLst>
                <a:ext uri="{FF2B5EF4-FFF2-40B4-BE49-F238E27FC236}">
                  <a16:creationId xmlns:a16="http://schemas.microsoft.com/office/drawing/2014/main" id="{BF2116B9-525D-5FC2-72A8-2276C0FCA67B}"/>
                </a:ext>
              </a:extLst>
            </p:cNvPr>
            <p:cNvSpPr/>
            <p:nvPr/>
          </p:nvSpPr>
          <p:spPr>
            <a:xfrm>
              <a:off x="1639960" y="3622549"/>
              <a:ext cx="10631" cy="45135"/>
            </a:xfrm>
            <a:custGeom>
              <a:avLst/>
              <a:gdLst/>
              <a:ahLst/>
              <a:cxnLst/>
              <a:rect l="l" t="t" r="r" b="b"/>
              <a:pathLst>
                <a:path w="334" h="1418" extrusionOk="0">
                  <a:moveTo>
                    <a:pt x="167" y="1"/>
                  </a:moveTo>
                  <a:cubicBezTo>
                    <a:pt x="84" y="1"/>
                    <a:pt x="0" y="72"/>
                    <a:pt x="0" y="168"/>
                  </a:cubicBezTo>
                  <a:lnTo>
                    <a:pt x="0" y="1251"/>
                  </a:lnTo>
                  <a:cubicBezTo>
                    <a:pt x="0" y="1334"/>
                    <a:pt x="84" y="1418"/>
                    <a:pt x="167" y="1418"/>
                  </a:cubicBezTo>
                  <a:cubicBezTo>
                    <a:pt x="262" y="1418"/>
                    <a:pt x="334" y="1334"/>
                    <a:pt x="334" y="1251"/>
                  </a:cubicBezTo>
                  <a:lnTo>
                    <a:pt x="334" y="168"/>
                  </a:lnTo>
                  <a:cubicBezTo>
                    <a:pt x="334" y="72"/>
                    <a:pt x="262" y="1"/>
                    <a:pt x="167"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3907;p90">
              <a:extLst>
                <a:ext uri="{FF2B5EF4-FFF2-40B4-BE49-F238E27FC236}">
                  <a16:creationId xmlns:a16="http://schemas.microsoft.com/office/drawing/2014/main" id="{3F0E73C1-4CB1-0756-B9FA-CC374DF8A9BA}"/>
                </a:ext>
              </a:extLst>
            </p:cNvPr>
            <p:cNvSpPr/>
            <p:nvPr/>
          </p:nvSpPr>
          <p:spPr>
            <a:xfrm>
              <a:off x="1444014" y="3446466"/>
              <a:ext cx="91734" cy="30589"/>
            </a:xfrm>
            <a:custGeom>
              <a:avLst/>
              <a:gdLst/>
              <a:ahLst/>
              <a:cxnLst/>
              <a:rect l="l" t="t" r="r" b="b"/>
              <a:pathLst>
                <a:path w="2882" h="961" extrusionOk="0">
                  <a:moveTo>
                    <a:pt x="1169" y="1"/>
                  </a:moveTo>
                  <a:cubicBezTo>
                    <a:pt x="820" y="1"/>
                    <a:pt x="503" y="37"/>
                    <a:pt x="298" y="68"/>
                  </a:cubicBezTo>
                  <a:cubicBezTo>
                    <a:pt x="120" y="104"/>
                    <a:pt x="1" y="247"/>
                    <a:pt x="1" y="413"/>
                  </a:cubicBezTo>
                  <a:lnTo>
                    <a:pt x="1" y="794"/>
                  </a:lnTo>
                  <a:cubicBezTo>
                    <a:pt x="1" y="890"/>
                    <a:pt x="72" y="961"/>
                    <a:pt x="167" y="961"/>
                  </a:cubicBezTo>
                  <a:cubicBezTo>
                    <a:pt x="251" y="961"/>
                    <a:pt x="322" y="890"/>
                    <a:pt x="322" y="794"/>
                  </a:cubicBezTo>
                  <a:lnTo>
                    <a:pt x="322" y="413"/>
                  </a:lnTo>
                  <a:cubicBezTo>
                    <a:pt x="322" y="413"/>
                    <a:pt x="322" y="401"/>
                    <a:pt x="346" y="401"/>
                  </a:cubicBezTo>
                  <a:cubicBezTo>
                    <a:pt x="514" y="373"/>
                    <a:pt x="820" y="331"/>
                    <a:pt x="1157" y="331"/>
                  </a:cubicBezTo>
                  <a:cubicBezTo>
                    <a:pt x="1250" y="331"/>
                    <a:pt x="1346" y="334"/>
                    <a:pt x="1441" y="342"/>
                  </a:cubicBezTo>
                  <a:cubicBezTo>
                    <a:pt x="1977" y="366"/>
                    <a:pt x="2346" y="497"/>
                    <a:pt x="2584" y="735"/>
                  </a:cubicBezTo>
                  <a:cubicBezTo>
                    <a:pt x="2614" y="765"/>
                    <a:pt x="2659" y="779"/>
                    <a:pt x="2703" y="779"/>
                  </a:cubicBezTo>
                  <a:cubicBezTo>
                    <a:pt x="2748" y="779"/>
                    <a:pt x="2793" y="765"/>
                    <a:pt x="2822" y="735"/>
                  </a:cubicBezTo>
                  <a:cubicBezTo>
                    <a:pt x="2882" y="675"/>
                    <a:pt x="2882" y="556"/>
                    <a:pt x="2822" y="497"/>
                  </a:cubicBezTo>
                  <a:cubicBezTo>
                    <a:pt x="2428" y="102"/>
                    <a:pt x="1753" y="1"/>
                    <a:pt x="1169" y="1"/>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3908;p90">
              <a:extLst>
                <a:ext uri="{FF2B5EF4-FFF2-40B4-BE49-F238E27FC236}">
                  <a16:creationId xmlns:a16="http://schemas.microsoft.com/office/drawing/2014/main" id="{298AAF3A-9B83-E273-F4BF-FE7B04712BD3}"/>
                </a:ext>
              </a:extLst>
            </p:cNvPr>
            <p:cNvSpPr/>
            <p:nvPr/>
          </p:nvSpPr>
          <p:spPr>
            <a:xfrm>
              <a:off x="1420524" y="3633944"/>
              <a:ext cx="11013" cy="33740"/>
            </a:xfrm>
            <a:custGeom>
              <a:avLst/>
              <a:gdLst/>
              <a:ahLst/>
              <a:cxnLst/>
              <a:rect l="l" t="t" r="r" b="b"/>
              <a:pathLst>
                <a:path w="346" h="1060" extrusionOk="0">
                  <a:moveTo>
                    <a:pt x="167" y="0"/>
                  </a:moveTo>
                  <a:cubicBezTo>
                    <a:pt x="84" y="0"/>
                    <a:pt x="1" y="72"/>
                    <a:pt x="1" y="167"/>
                  </a:cubicBezTo>
                  <a:lnTo>
                    <a:pt x="1" y="893"/>
                  </a:lnTo>
                  <a:cubicBezTo>
                    <a:pt x="1" y="976"/>
                    <a:pt x="84" y="1060"/>
                    <a:pt x="167" y="1060"/>
                  </a:cubicBezTo>
                  <a:cubicBezTo>
                    <a:pt x="262" y="1060"/>
                    <a:pt x="334" y="976"/>
                    <a:pt x="334" y="893"/>
                  </a:cubicBezTo>
                  <a:lnTo>
                    <a:pt x="334" y="167"/>
                  </a:lnTo>
                  <a:cubicBezTo>
                    <a:pt x="346" y="72"/>
                    <a:pt x="262" y="0"/>
                    <a:pt x="167"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3909;p90">
              <a:extLst>
                <a:ext uri="{FF2B5EF4-FFF2-40B4-BE49-F238E27FC236}">
                  <a16:creationId xmlns:a16="http://schemas.microsoft.com/office/drawing/2014/main" id="{4EA2B07C-8F5E-7DD4-196C-C62E83F01C65}"/>
                </a:ext>
              </a:extLst>
            </p:cNvPr>
            <p:cNvSpPr/>
            <p:nvPr/>
          </p:nvSpPr>
          <p:spPr>
            <a:xfrm>
              <a:off x="1547494" y="3633944"/>
              <a:ext cx="11013" cy="33740"/>
            </a:xfrm>
            <a:custGeom>
              <a:avLst/>
              <a:gdLst/>
              <a:ahLst/>
              <a:cxnLst/>
              <a:rect l="l" t="t" r="r" b="b"/>
              <a:pathLst>
                <a:path w="346" h="1060" extrusionOk="0">
                  <a:moveTo>
                    <a:pt x="167" y="0"/>
                  </a:moveTo>
                  <a:cubicBezTo>
                    <a:pt x="83" y="0"/>
                    <a:pt x="0" y="72"/>
                    <a:pt x="0" y="167"/>
                  </a:cubicBezTo>
                  <a:lnTo>
                    <a:pt x="0" y="893"/>
                  </a:lnTo>
                  <a:cubicBezTo>
                    <a:pt x="0" y="976"/>
                    <a:pt x="83" y="1060"/>
                    <a:pt x="167" y="1060"/>
                  </a:cubicBezTo>
                  <a:cubicBezTo>
                    <a:pt x="262" y="1060"/>
                    <a:pt x="333" y="976"/>
                    <a:pt x="333" y="893"/>
                  </a:cubicBezTo>
                  <a:lnTo>
                    <a:pt x="333" y="167"/>
                  </a:lnTo>
                  <a:cubicBezTo>
                    <a:pt x="345" y="72"/>
                    <a:pt x="274" y="0"/>
                    <a:pt x="167"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 name="Google Shape;10819;p84">
            <a:extLst>
              <a:ext uri="{FF2B5EF4-FFF2-40B4-BE49-F238E27FC236}">
                <a16:creationId xmlns:a16="http://schemas.microsoft.com/office/drawing/2014/main" id="{9B82A348-8087-141E-C91B-4BD04AA85F00}"/>
              </a:ext>
            </a:extLst>
          </p:cNvPr>
          <p:cNvGrpSpPr/>
          <p:nvPr/>
        </p:nvGrpSpPr>
        <p:grpSpPr>
          <a:xfrm>
            <a:off x="6170850" y="2903252"/>
            <a:ext cx="607753" cy="572699"/>
            <a:chOff x="1421638" y="4125629"/>
            <a:chExt cx="374709" cy="374010"/>
          </a:xfrm>
          <a:solidFill>
            <a:schemeClr val="bg2"/>
          </a:solidFill>
        </p:grpSpPr>
        <p:sp>
          <p:nvSpPr>
            <p:cNvPr id="37" name="Google Shape;10820;p84">
              <a:extLst>
                <a:ext uri="{FF2B5EF4-FFF2-40B4-BE49-F238E27FC236}">
                  <a16:creationId xmlns:a16="http://schemas.microsoft.com/office/drawing/2014/main" id="{17F070D8-168C-1A85-C126-78943F65E5A3}"/>
                </a:ext>
              </a:extLst>
            </p:cNvPr>
            <p:cNvSpPr/>
            <p:nvPr/>
          </p:nvSpPr>
          <p:spPr>
            <a:xfrm>
              <a:off x="1421638" y="4265954"/>
              <a:ext cx="374709" cy="233685"/>
            </a:xfrm>
            <a:custGeom>
              <a:avLst/>
              <a:gdLst/>
              <a:ahLst/>
              <a:cxnLst/>
              <a:rect l="l" t="t" r="r" b="b"/>
              <a:pathLst>
                <a:path w="11800" h="7359" extrusionOk="0">
                  <a:moveTo>
                    <a:pt x="3180" y="3298"/>
                  </a:moveTo>
                  <a:lnTo>
                    <a:pt x="3180" y="7001"/>
                  </a:lnTo>
                  <a:lnTo>
                    <a:pt x="1691" y="7001"/>
                  </a:lnTo>
                  <a:lnTo>
                    <a:pt x="1691" y="3298"/>
                  </a:lnTo>
                  <a:close/>
                  <a:moveTo>
                    <a:pt x="6680" y="2370"/>
                  </a:moveTo>
                  <a:lnTo>
                    <a:pt x="6680" y="7001"/>
                  </a:lnTo>
                  <a:lnTo>
                    <a:pt x="5192" y="7001"/>
                  </a:lnTo>
                  <a:lnTo>
                    <a:pt x="5192" y="2370"/>
                  </a:lnTo>
                  <a:close/>
                  <a:moveTo>
                    <a:pt x="10180" y="345"/>
                  </a:moveTo>
                  <a:lnTo>
                    <a:pt x="10180" y="7001"/>
                  </a:lnTo>
                  <a:lnTo>
                    <a:pt x="8692" y="7001"/>
                  </a:lnTo>
                  <a:lnTo>
                    <a:pt x="8692" y="345"/>
                  </a:lnTo>
                  <a:close/>
                  <a:moveTo>
                    <a:pt x="8502" y="0"/>
                  </a:moveTo>
                  <a:cubicBezTo>
                    <a:pt x="8406" y="0"/>
                    <a:pt x="8323" y="84"/>
                    <a:pt x="8323" y="179"/>
                  </a:cubicBezTo>
                  <a:lnTo>
                    <a:pt x="8323" y="7001"/>
                  </a:lnTo>
                  <a:lnTo>
                    <a:pt x="7013" y="7001"/>
                  </a:lnTo>
                  <a:lnTo>
                    <a:pt x="7013" y="2203"/>
                  </a:lnTo>
                  <a:cubicBezTo>
                    <a:pt x="7013" y="2120"/>
                    <a:pt x="6930" y="2024"/>
                    <a:pt x="6835" y="2024"/>
                  </a:cubicBezTo>
                  <a:lnTo>
                    <a:pt x="4989" y="2024"/>
                  </a:lnTo>
                  <a:cubicBezTo>
                    <a:pt x="4894" y="2024"/>
                    <a:pt x="4811" y="2108"/>
                    <a:pt x="4811" y="2203"/>
                  </a:cubicBezTo>
                  <a:lnTo>
                    <a:pt x="4811" y="7001"/>
                  </a:lnTo>
                  <a:lnTo>
                    <a:pt x="3501" y="7001"/>
                  </a:lnTo>
                  <a:lnTo>
                    <a:pt x="3501" y="3132"/>
                  </a:lnTo>
                  <a:cubicBezTo>
                    <a:pt x="3501" y="3036"/>
                    <a:pt x="3418" y="2953"/>
                    <a:pt x="3322" y="2953"/>
                  </a:cubicBezTo>
                  <a:lnTo>
                    <a:pt x="1477" y="2953"/>
                  </a:lnTo>
                  <a:cubicBezTo>
                    <a:pt x="1382" y="2953"/>
                    <a:pt x="1298" y="3024"/>
                    <a:pt x="1298" y="3132"/>
                  </a:cubicBezTo>
                  <a:lnTo>
                    <a:pt x="1298" y="7001"/>
                  </a:lnTo>
                  <a:lnTo>
                    <a:pt x="179" y="7001"/>
                  </a:lnTo>
                  <a:cubicBezTo>
                    <a:pt x="84" y="7001"/>
                    <a:pt x="1" y="7073"/>
                    <a:pt x="1" y="7180"/>
                  </a:cubicBezTo>
                  <a:cubicBezTo>
                    <a:pt x="1" y="7287"/>
                    <a:pt x="72" y="7358"/>
                    <a:pt x="179" y="7358"/>
                  </a:cubicBezTo>
                  <a:lnTo>
                    <a:pt x="11597" y="7358"/>
                  </a:lnTo>
                  <a:cubicBezTo>
                    <a:pt x="11681" y="7358"/>
                    <a:pt x="11776" y="7287"/>
                    <a:pt x="11776" y="7180"/>
                  </a:cubicBezTo>
                  <a:cubicBezTo>
                    <a:pt x="11800" y="7073"/>
                    <a:pt x="11728" y="7001"/>
                    <a:pt x="11633" y="7001"/>
                  </a:cubicBezTo>
                  <a:lnTo>
                    <a:pt x="10526" y="7001"/>
                  </a:lnTo>
                  <a:lnTo>
                    <a:pt x="10526" y="179"/>
                  </a:lnTo>
                  <a:cubicBezTo>
                    <a:pt x="10526" y="95"/>
                    <a:pt x="10442" y="0"/>
                    <a:pt x="10347"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0821;p84">
              <a:extLst>
                <a:ext uri="{FF2B5EF4-FFF2-40B4-BE49-F238E27FC236}">
                  <a16:creationId xmlns:a16="http://schemas.microsoft.com/office/drawing/2014/main" id="{97744A7E-EA32-A5D9-406E-93CF4A31D6D6}"/>
                </a:ext>
              </a:extLst>
            </p:cNvPr>
            <p:cNvSpPr/>
            <p:nvPr/>
          </p:nvSpPr>
          <p:spPr>
            <a:xfrm>
              <a:off x="1428052" y="4125629"/>
              <a:ext cx="356958" cy="215585"/>
            </a:xfrm>
            <a:custGeom>
              <a:avLst/>
              <a:gdLst/>
              <a:ahLst/>
              <a:cxnLst/>
              <a:rect l="l" t="t" r="r" b="b"/>
              <a:pathLst>
                <a:path w="11241" h="6789" extrusionOk="0">
                  <a:moveTo>
                    <a:pt x="10668" y="0"/>
                  </a:moveTo>
                  <a:cubicBezTo>
                    <a:pt x="10653" y="0"/>
                    <a:pt x="10637" y="1"/>
                    <a:pt x="10621" y="2"/>
                  </a:cubicBezTo>
                  <a:lnTo>
                    <a:pt x="9145" y="181"/>
                  </a:lnTo>
                  <a:cubicBezTo>
                    <a:pt x="8847" y="216"/>
                    <a:pt x="8633" y="490"/>
                    <a:pt x="8669" y="788"/>
                  </a:cubicBezTo>
                  <a:cubicBezTo>
                    <a:pt x="8691" y="1064"/>
                    <a:pt x="8938" y="1268"/>
                    <a:pt x="9211" y="1268"/>
                  </a:cubicBezTo>
                  <a:cubicBezTo>
                    <a:pt x="9232" y="1268"/>
                    <a:pt x="9254" y="1267"/>
                    <a:pt x="9276" y="1264"/>
                  </a:cubicBezTo>
                  <a:lnTo>
                    <a:pt x="9395" y="1252"/>
                  </a:lnTo>
                  <a:lnTo>
                    <a:pt x="9395" y="1252"/>
                  </a:lnTo>
                  <a:cubicBezTo>
                    <a:pt x="7597" y="3348"/>
                    <a:pt x="5442" y="4443"/>
                    <a:pt x="3918" y="4979"/>
                  </a:cubicBezTo>
                  <a:cubicBezTo>
                    <a:pt x="2025" y="5657"/>
                    <a:pt x="561" y="5717"/>
                    <a:pt x="537" y="5717"/>
                  </a:cubicBezTo>
                  <a:cubicBezTo>
                    <a:pt x="239" y="5729"/>
                    <a:pt x="1" y="5967"/>
                    <a:pt x="25" y="6265"/>
                  </a:cubicBezTo>
                  <a:cubicBezTo>
                    <a:pt x="37" y="6562"/>
                    <a:pt x="275" y="6789"/>
                    <a:pt x="561" y="6789"/>
                  </a:cubicBezTo>
                  <a:lnTo>
                    <a:pt x="572" y="6789"/>
                  </a:lnTo>
                  <a:cubicBezTo>
                    <a:pt x="632" y="6789"/>
                    <a:pt x="2192" y="6729"/>
                    <a:pt x="4263" y="6003"/>
                  </a:cubicBezTo>
                  <a:cubicBezTo>
                    <a:pt x="5418" y="5586"/>
                    <a:pt x="6514" y="5050"/>
                    <a:pt x="7490" y="4383"/>
                  </a:cubicBezTo>
                  <a:cubicBezTo>
                    <a:pt x="7561" y="4324"/>
                    <a:pt x="7597" y="4217"/>
                    <a:pt x="7538" y="4145"/>
                  </a:cubicBezTo>
                  <a:cubicBezTo>
                    <a:pt x="7501" y="4093"/>
                    <a:pt x="7445" y="4065"/>
                    <a:pt x="7391" y="4065"/>
                  </a:cubicBezTo>
                  <a:cubicBezTo>
                    <a:pt x="7358" y="4065"/>
                    <a:pt x="7326" y="4075"/>
                    <a:pt x="7299" y="4098"/>
                  </a:cubicBezTo>
                  <a:cubicBezTo>
                    <a:pt x="6335" y="4753"/>
                    <a:pt x="5275" y="5288"/>
                    <a:pt x="4144" y="5693"/>
                  </a:cubicBezTo>
                  <a:cubicBezTo>
                    <a:pt x="2132" y="6408"/>
                    <a:pt x="632" y="6467"/>
                    <a:pt x="561" y="6467"/>
                  </a:cubicBezTo>
                  <a:cubicBezTo>
                    <a:pt x="453" y="6467"/>
                    <a:pt x="358" y="6372"/>
                    <a:pt x="358" y="6265"/>
                  </a:cubicBezTo>
                  <a:cubicBezTo>
                    <a:pt x="358" y="6169"/>
                    <a:pt x="441" y="6074"/>
                    <a:pt x="561" y="6062"/>
                  </a:cubicBezTo>
                  <a:cubicBezTo>
                    <a:pt x="572" y="6062"/>
                    <a:pt x="2085" y="6003"/>
                    <a:pt x="4037" y="5300"/>
                  </a:cubicBezTo>
                  <a:cubicBezTo>
                    <a:pt x="5680" y="4717"/>
                    <a:pt x="8026" y="3514"/>
                    <a:pt x="9943" y="1133"/>
                  </a:cubicBezTo>
                  <a:cubicBezTo>
                    <a:pt x="10035" y="1018"/>
                    <a:pt x="9949" y="847"/>
                    <a:pt x="9813" y="847"/>
                  </a:cubicBezTo>
                  <a:cubicBezTo>
                    <a:pt x="9809" y="847"/>
                    <a:pt x="9804" y="847"/>
                    <a:pt x="9800" y="847"/>
                  </a:cubicBezTo>
                  <a:lnTo>
                    <a:pt x="9252" y="931"/>
                  </a:lnTo>
                  <a:cubicBezTo>
                    <a:pt x="9244" y="932"/>
                    <a:pt x="9236" y="932"/>
                    <a:pt x="9228" y="932"/>
                  </a:cubicBezTo>
                  <a:cubicBezTo>
                    <a:pt x="9139" y="932"/>
                    <a:pt x="9049" y="874"/>
                    <a:pt x="9038" y="776"/>
                  </a:cubicBezTo>
                  <a:cubicBezTo>
                    <a:pt x="9014" y="657"/>
                    <a:pt x="9085" y="550"/>
                    <a:pt x="9204" y="538"/>
                  </a:cubicBezTo>
                  <a:lnTo>
                    <a:pt x="10681" y="359"/>
                  </a:lnTo>
                  <a:cubicBezTo>
                    <a:pt x="10688" y="358"/>
                    <a:pt x="10696" y="358"/>
                    <a:pt x="10703" y="358"/>
                  </a:cubicBezTo>
                  <a:cubicBezTo>
                    <a:pt x="10812" y="358"/>
                    <a:pt x="10895" y="438"/>
                    <a:pt x="10895" y="550"/>
                  </a:cubicBezTo>
                  <a:lnTo>
                    <a:pt x="10895" y="2026"/>
                  </a:lnTo>
                  <a:cubicBezTo>
                    <a:pt x="10895" y="2133"/>
                    <a:pt x="10812" y="2217"/>
                    <a:pt x="10705" y="2217"/>
                  </a:cubicBezTo>
                  <a:cubicBezTo>
                    <a:pt x="10598" y="2217"/>
                    <a:pt x="10514" y="2133"/>
                    <a:pt x="10514" y="2026"/>
                  </a:cubicBezTo>
                  <a:lnTo>
                    <a:pt x="10514" y="1586"/>
                  </a:lnTo>
                  <a:cubicBezTo>
                    <a:pt x="10514" y="1502"/>
                    <a:pt x="10467" y="1443"/>
                    <a:pt x="10407" y="1419"/>
                  </a:cubicBezTo>
                  <a:cubicBezTo>
                    <a:pt x="10387" y="1409"/>
                    <a:pt x="10368" y="1405"/>
                    <a:pt x="10349" y="1405"/>
                  </a:cubicBezTo>
                  <a:cubicBezTo>
                    <a:pt x="10298" y="1405"/>
                    <a:pt x="10251" y="1435"/>
                    <a:pt x="10217" y="1478"/>
                  </a:cubicBezTo>
                  <a:cubicBezTo>
                    <a:pt x="9574" y="2264"/>
                    <a:pt x="8835" y="2979"/>
                    <a:pt x="8026" y="3610"/>
                  </a:cubicBezTo>
                  <a:cubicBezTo>
                    <a:pt x="7954" y="3669"/>
                    <a:pt x="7942" y="3764"/>
                    <a:pt x="8002" y="3848"/>
                  </a:cubicBezTo>
                  <a:cubicBezTo>
                    <a:pt x="8036" y="3888"/>
                    <a:pt x="8081" y="3910"/>
                    <a:pt x="8129" y="3910"/>
                  </a:cubicBezTo>
                  <a:cubicBezTo>
                    <a:pt x="8166" y="3910"/>
                    <a:pt x="8204" y="3897"/>
                    <a:pt x="8240" y="3872"/>
                  </a:cubicBezTo>
                  <a:cubicBezTo>
                    <a:pt x="8931" y="3336"/>
                    <a:pt x="9585" y="2729"/>
                    <a:pt x="10169" y="2062"/>
                  </a:cubicBezTo>
                  <a:cubicBezTo>
                    <a:pt x="10181" y="2336"/>
                    <a:pt x="10419" y="2574"/>
                    <a:pt x="10705" y="2574"/>
                  </a:cubicBezTo>
                  <a:cubicBezTo>
                    <a:pt x="11002" y="2574"/>
                    <a:pt x="11240" y="2336"/>
                    <a:pt x="11240" y="2038"/>
                  </a:cubicBezTo>
                  <a:lnTo>
                    <a:pt x="11240" y="573"/>
                  </a:lnTo>
                  <a:cubicBezTo>
                    <a:pt x="11240" y="395"/>
                    <a:pt x="11169" y="240"/>
                    <a:pt x="11050" y="133"/>
                  </a:cubicBezTo>
                  <a:cubicBezTo>
                    <a:pt x="10943" y="47"/>
                    <a:pt x="10807" y="0"/>
                    <a:pt x="10668" y="0"/>
                  </a:cubicBezTo>
                  <a:close/>
                </a:path>
              </a:pathLst>
            </a:custGeom>
            <a:grpFill/>
            <a:ln>
              <a:solidFill>
                <a:schemeClr val="bg2"/>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21"/>
        <p:cNvGrpSpPr/>
        <p:nvPr/>
      </p:nvGrpSpPr>
      <p:grpSpPr>
        <a:xfrm>
          <a:off x="0" y="0"/>
          <a:ext cx="0" cy="0"/>
          <a:chOff x="0" y="0"/>
          <a:chExt cx="0" cy="0"/>
        </a:xfrm>
      </p:grpSpPr>
      <p:sp>
        <p:nvSpPr>
          <p:cNvPr id="1522" name="Google Shape;1522;p6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t>AWS Scalability &amp; Automation</a:t>
            </a:r>
          </a:p>
        </p:txBody>
      </p:sp>
      <p:sp>
        <p:nvSpPr>
          <p:cNvPr id="1523" name="Google Shape;1523;p61"/>
          <p:cNvSpPr txBox="1"/>
          <p:nvPr/>
        </p:nvSpPr>
        <p:spPr>
          <a:xfrm>
            <a:off x="6045716" y="1958641"/>
            <a:ext cx="1650696" cy="452451"/>
          </a:xfrm>
          <a:prstGeom prst="rect">
            <a:avLst/>
          </a:prstGeom>
          <a:noFill/>
          <a:ln>
            <a:noFill/>
          </a:ln>
        </p:spPr>
        <p:txBody>
          <a:bodyPr spcFirstLastPara="1" wrap="square" lIns="91425" tIns="91425" rIns="91425" bIns="91425" anchor="t" anchorCtr="0">
            <a:noAutofit/>
          </a:bodyPr>
          <a:lstStyle/>
          <a:p>
            <a:r>
              <a:rPr lang="en" sz="1200">
                <a:solidFill>
                  <a:schemeClr val="dk1"/>
                </a:solidFill>
                <a:latin typeface="DM Sans"/>
                <a:ea typeface="DM Sans"/>
                <a:cs typeface="DM Sans"/>
              </a:rPr>
              <a:t>MySQL on AWS RDS in a private subnet</a:t>
            </a:r>
          </a:p>
        </p:txBody>
      </p:sp>
      <p:sp>
        <p:nvSpPr>
          <p:cNvPr id="1524" name="Google Shape;1524;p61"/>
          <p:cNvSpPr txBox="1"/>
          <p:nvPr/>
        </p:nvSpPr>
        <p:spPr>
          <a:xfrm>
            <a:off x="5139496" y="1238821"/>
            <a:ext cx="1812441" cy="474017"/>
          </a:xfrm>
          <a:prstGeom prst="rect">
            <a:avLst/>
          </a:prstGeom>
          <a:noFill/>
          <a:ln>
            <a:noFill/>
          </a:ln>
        </p:spPr>
        <p:txBody>
          <a:bodyPr spcFirstLastPara="1" wrap="square" lIns="91425" tIns="91425" rIns="91425" bIns="91425" anchor="t" anchorCtr="0">
            <a:noAutofit/>
          </a:bodyPr>
          <a:lstStyle/>
          <a:p>
            <a:r>
              <a:rPr lang="en" sz="1200">
                <a:solidFill>
                  <a:schemeClr val="dk1"/>
                </a:solidFill>
                <a:latin typeface="DM Sans"/>
                <a:ea typeface="DM Sans"/>
                <a:cs typeface="DM Sans"/>
                <a:sym typeface="DM Sans"/>
              </a:rPr>
              <a:t>Express.js on an EC2 in a public subnet</a:t>
            </a:r>
            <a:endParaRPr lang="en" sz="1200">
              <a:solidFill>
                <a:schemeClr val="dk1"/>
              </a:solidFill>
              <a:latin typeface="DM Sans"/>
              <a:ea typeface="DM Sans"/>
              <a:cs typeface="DM Sans"/>
            </a:endParaRPr>
          </a:p>
        </p:txBody>
      </p:sp>
      <p:sp>
        <p:nvSpPr>
          <p:cNvPr id="1525" name="Google Shape;1525;p61"/>
          <p:cNvSpPr txBox="1"/>
          <p:nvPr/>
        </p:nvSpPr>
        <p:spPr>
          <a:xfrm>
            <a:off x="7137873" y="1224117"/>
            <a:ext cx="1521300" cy="484800"/>
          </a:xfrm>
          <a:prstGeom prst="rect">
            <a:avLst/>
          </a:prstGeom>
          <a:noFill/>
          <a:ln>
            <a:noFill/>
          </a:ln>
        </p:spPr>
        <p:txBody>
          <a:bodyPr spcFirstLastPara="1" wrap="square" lIns="91425" tIns="91425" rIns="91425" bIns="91425" anchor="t" anchorCtr="0">
            <a:noAutofit/>
          </a:bodyPr>
          <a:lstStyle/>
          <a:p>
            <a:r>
              <a:rPr lang="en" sz="1200">
                <a:solidFill>
                  <a:schemeClr val="dk1"/>
                </a:solidFill>
                <a:latin typeface="DM Sans"/>
                <a:ea typeface="DM Sans"/>
                <a:cs typeface="DM Sans"/>
              </a:rPr>
              <a:t>Python Flask on a private EC2</a:t>
            </a:r>
          </a:p>
        </p:txBody>
      </p:sp>
      <p:sp>
        <p:nvSpPr>
          <p:cNvPr id="1527" name="Google Shape;1527;p61"/>
          <p:cNvSpPr txBox="1"/>
          <p:nvPr/>
        </p:nvSpPr>
        <p:spPr>
          <a:xfrm>
            <a:off x="5539164" y="1006843"/>
            <a:ext cx="1515600" cy="448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2000" b="1">
                <a:solidFill>
                  <a:schemeClr val="dk1"/>
                </a:solidFill>
                <a:latin typeface="Dosis"/>
                <a:ea typeface="Dosis"/>
                <a:cs typeface="Dosis"/>
                <a:sym typeface="Dosis"/>
              </a:rPr>
              <a:t>Frontend</a:t>
            </a:r>
            <a:endParaRPr lang="en" sz="2000" b="1">
              <a:solidFill>
                <a:schemeClr val="dk1"/>
              </a:solidFill>
              <a:latin typeface="Dosis"/>
              <a:ea typeface="Dosis"/>
              <a:cs typeface="Dosis"/>
            </a:endParaRPr>
          </a:p>
        </p:txBody>
      </p:sp>
      <p:sp>
        <p:nvSpPr>
          <p:cNvPr id="1528" name="Google Shape;1528;p61"/>
          <p:cNvSpPr txBox="1"/>
          <p:nvPr/>
        </p:nvSpPr>
        <p:spPr>
          <a:xfrm>
            <a:off x="7382153" y="1006843"/>
            <a:ext cx="1515300" cy="448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2000" b="1">
                <a:solidFill>
                  <a:schemeClr val="dk1"/>
                </a:solidFill>
                <a:latin typeface="Dosis"/>
                <a:ea typeface="Dosis"/>
                <a:cs typeface="Dosis"/>
                <a:sym typeface="Dosis"/>
              </a:rPr>
              <a:t>Backend</a:t>
            </a:r>
            <a:endParaRPr lang="en" sz="2000" b="1">
              <a:solidFill>
                <a:schemeClr val="dk1"/>
              </a:solidFill>
              <a:latin typeface="Dosis"/>
              <a:ea typeface="Dosis"/>
              <a:cs typeface="Dosis"/>
            </a:endParaRPr>
          </a:p>
        </p:txBody>
      </p:sp>
      <p:sp>
        <p:nvSpPr>
          <p:cNvPr id="1529" name="Google Shape;1529;p61"/>
          <p:cNvSpPr txBox="1"/>
          <p:nvPr/>
        </p:nvSpPr>
        <p:spPr>
          <a:xfrm>
            <a:off x="6382923" y="1766759"/>
            <a:ext cx="1515600" cy="39105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2000" b="1">
                <a:solidFill>
                  <a:schemeClr val="dk1"/>
                </a:solidFill>
                <a:latin typeface="Dosis"/>
                <a:ea typeface="Dosis"/>
                <a:cs typeface="Dosis"/>
              </a:rPr>
              <a:t>Database</a:t>
            </a:r>
          </a:p>
        </p:txBody>
      </p:sp>
      <p:sp>
        <p:nvSpPr>
          <p:cNvPr id="1532" name="Google Shape;1532;p61"/>
          <p:cNvSpPr/>
          <p:nvPr/>
        </p:nvSpPr>
        <p:spPr>
          <a:xfrm>
            <a:off x="5215505" y="1060391"/>
            <a:ext cx="328800" cy="2256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sp>
        <p:nvSpPr>
          <p:cNvPr id="1533" name="Google Shape;1533;p61"/>
          <p:cNvSpPr/>
          <p:nvPr/>
        </p:nvSpPr>
        <p:spPr>
          <a:xfrm>
            <a:off x="7049623" y="1060391"/>
            <a:ext cx="328800" cy="225600"/>
          </a:xfrm>
          <a:prstGeom prst="rect">
            <a:avLst/>
          </a:prstGeom>
          <a:solidFill>
            <a:schemeClr val="accen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sp>
        <p:nvSpPr>
          <p:cNvPr id="1534" name="Google Shape;1534;p61"/>
          <p:cNvSpPr/>
          <p:nvPr/>
        </p:nvSpPr>
        <p:spPr>
          <a:xfrm>
            <a:off x="6045716" y="1769465"/>
            <a:ext cx="328800" cy="225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pic>
        <p:nvPicPr>
          <p:cNvPr id="3" name="Picture 2" descr="A screenshot of a computer&#10;&#10;AI-generated content may be incorrect.">
            <a:extLst>
              <a:ext uri="{FF2B5EF4-FFF2-40B4-BE49-F238E27FC236}">
                <a16:creationId xmlns:a16="http://schemas.microsoft.com/office/drawing/2014/main" id="{39A96348-43DC-7E37-8821-E713A72AC256}"/>
              </a:ext>
            </a:extLst>
          </p:cNvPr>
          <p:cNvPicPr>
            <a:picLocks noChangeAspect="1"/>
          </p:cNvPicPr>
          <p:nvPr/>
        </p:nvPicPr>
        <p:blipFill>
          <a:blip r:embed="rId3"/>
          <a:stretch>
            <a:fillRect/>
          </a:stretch>
        </p:blipFill>
        <p:spPr>
          <a:xfrm>
            <a:off x="330071" y="1132561"/>
            <a:ext cx="4049485" cy="1360071"/>
          </a:xfrm>
          <a:prstGeom prst="rect">
            <a:avLst/>
          </a:prstGeom>
          <a:ln w="28575">
            <a:solidFill>
              <a:schemeClr val="bg2"/>
            </a:solidFill>
          </a:ln>
        </p:spPr>
      </p:pic>
      <p:pic>
        <p:nvPicPr>
          <p:cNvPr id="4" name="Picture 3" descr="A screenshot of a computer&#10;&#10;AI-generated content may be incorrect.">
            <a:extLst>
              <a:ext uri="{FF2B5EF4-FFF2-40B4-BE49-F238E27FC236}">
                <a16:creationId xmlns:a16="http://schemas.microsoft.com/office/drawing/2014/main" id="{59183C94-8BFF-69EC-FFDD-81695EB79611}"/>
              </a:ext>
            </a:extLst>
          </p:cNvPr>
          <p:cNvPicPr>
            <a:picLocks noChangeAspect="1"/>
          </p:cNvPicPr>
          <p:nvPr/>
        </p:nvPicPr>
        <p:blipFill>
          <a:blip r:embed="rId4"/>
          <a:stretch>
            <a:fillRect/>
          </a:stretch>
        </p:blipFill>
        <p:spPr>
          <a:xfrm>
            <a:off x="330069" y="2610561"/>
            <a:ext cx="4049487" cy="1007517"/>
          </a:xfrm>
          <a:prstGeom prst="rect">
            <a:avLst/>
          </a:prstGeom>
          <a:ln w="28575">
            <a:solidFill>
              <a:schemeClr val="bg2"/>
            </a:solidFill>
          </a:ln>
        </p:spPr>
      </p:pic>
      <p:sp>
        <p:nvSpPr>
          <p:cNvPr id="2" name="TextBox 1">
            <a:extLst>
              <a:ext uri="{FF2B5EF4-FFF2-40B4-BE49-F238E27FC236}">
                <a16:creationId xmlns:a16="http://schemas.microsoft.com/office/drawing/2014/main" id="{9A61DD8A-8541-E673-ADF8-B100E33CE34A}"/>
              </a:ext>
            </a:extLst>
          </p:cNvPr>
          <p:cNvSpPr txBox="1"/>
          <p:nvPr/>
        </p:nvSpPr>
        <p:spPr>
          <a:xfrm>
            <a:off x="4658650" y="2545602"/>
            <a:ext cx="415528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Char char="•"/>
            </a:pPr>
            <a:r>
              <a:rPr lang="en-US" sz="1200"/>
              <a:t>As traffic grows, we can scale EC2 w/ load balancers and auto-scaling.</a:t>
            </a:r>
          </a:p>
          <a:p>
            <a:pPr marL="285750" indent="-285750">
              <a:buChar char="•"/>
            </a:pPr>
            <a:r>
              <a:rPr lang="en-US" sz="1200"/>
              <a:t>The RDS supports read replicas &amp; multi-AZ for better performance and uptime.</a:t>
            </a:r>
          </a:p>
        </p:txBody>
      </p:sp>
      <p:sp>
        <p:nvSpPr>
          <p:cNvPr id="5" name="TextBox 4">
            <a:extLst>
              <a:ext uri="{FF2B5EF4-FFF2-40B4-BE49-F238E27FC236}">
                <a16:creationId xmlns:a16="http://schemas.microsoft.com/office/drawing/2014/main" id="{267CC384-7106-93AE-3DB2-7F6A15D370C8}"/>
              </a:ext>
            </a:extLst>
          </p:cNvPr>
          <p:cNvSpPr txBox="1"/>
          <p:nvPr/>
        </p:nvSpPr>
        <p:spPr>
          <a:xfrm>
            <a:off x="330069" y="3736007"/>
            <a:ext cx="4049487" cy="1123384"/>
          </a:xfrm>
          <a:prstGeom prst="rect">
            <a:avLst/>
          </a:prstGeom>
          <a:noFill/>
        </p:spPr>
        <p:txBody>
          <a:bodyPr wrap="square" rtlCol="0">
            <a:spAutoFit/>
          </a:bodyPr>
          <a:lstStyle/>
          <a:p>
            <a:pPr algn="ctr"/>
            <a:r>
              <a:rPr lang="en-US" sz="1200">
                <a:latin typeface="DM Sans" pitchFamily="2" charset="0"/>
              </a:rPr>
              <a:t>Automation</a:t>
            </a:r>
          </a:p>
          <a:p>
            <a:pPr marL="171450" indent="-171450" algn="ctr">
              <a:buFont typeface="Arial" panose="020B0604020202020204" pitchFamily="34" charset="0"/>
              <a:buChar char="•"/>
            </a:pPr>
            <a:r>
              <a:rPr lang="en-US" sz="1100">
                <a:latin typeface="DM Sans" pitchFamily="2" charset="0"/>
              </a:rPr>
              <a:t>The RDS would run daily backups and weekly manual snapshots.</a:t>
            </a:r>
          </a:p>
          <a:p>
            <a:pPr marL="171450" indent="-171450" algn="ctr">
              <a:buFont typeface="Arial" panose="020B0604020202020204" pitchFamily="34" charset="0"/>
              <a:buChar char="•"/>
            </a:pPr>
            <a:r>
              <a:rPr lang="en-US" sz="1100">
                <a:latin typeface="DM Sans" pitchFamily="2" charset="0"/>
              </a:rPr>
              <a:t>Utilized express-session to manage the user sessions.</a:t>
            </a:r>
          </a:p>
          <a:p>
            <a:pPr marL="171450" indent="-171450" algn="ctr">
              <a:buFont typeface="Arial" panose="020B0604020202020204" pitchFamily="34" charset="0"/>
              <a:buChar char="•"/>
            </a:pPr>
            <a:r>
              <a:rPr lang="en-US" sz="1100">
                <a:latin typeface="DM Sans" pitchFamily="2" charset="0"/>
              </a:rPr>
              <a:t>Event actions like RSVP &amp; discovery is handled by the backend and stored in the RDS.</a:t>
            </a:r>
          </a:p>
        </p:txBody>
      </p:sp>
      <p:sp>
        <p:nvSpPr>
          <p:cNvPr id="6" name="TextBox 5">
            <a:extLst>
              <a:ext uri="{FF2B5EF4-FFF2-40B4-BE49-F238E27FC236}">
                <a16:creationId xmlns:a16="http://schemas.microsoft.com/office/drawing/2014/main" id="{F8793790-4727-A01D-9AC5-6E44A77A6D64}"/>
              </a:ext>
            </a:extLst>
          </p:cNvPr>
          <p:cNvSpPr txBox="1"/>
          <p:nvPr/>
        </p:nvSpPr>
        <p:spPr>
          <a:xfrm>
            <a:off x="4935885" y="3759090"/>
            <a:ext cx="3870357" cy="1077218"/>
          </a:xfrm>
          <a:prstGeom prst="rect">
            <a:avLst/>
          </a:prstGeom>
          <a:noFill/>
        </p:spPr>
        <p:txBody>
          <a:bodyPr wrap="square" rtlCol="0">
            <a:spAutoFit/>
          </a:bodyPr>
          <a:lstStyle/>
          <a:p>
            <a:pPr algn="ctr"/>
            <a:r>
              <a:rPr lang="en-US">
                <a:latin typeface="DM Sans" pitchFamily="2" charset="0"/>
              </a:rPr>
              <a:t>Recommendations?</a:t>
            </a:r>
          </a:p>
          <a:p>
            <a:pPr algn="ctr"/>
            <a:endParaRPr lang="en-US"/>
          </a:p>
          <a:p>
            <a:r>
              <a:rPr lang="en-US" sz="1200">
                <a:latin typeface="DM Sans" pitchFamily="2" charset="0"/>
              </a:rPr>
              <a:t>As we grow and work with more businesses, CloudFormation can help partners deploy infrastructure that reflect ours-faster &amp; reliable.</a:t>
            </a:r>
          </a:p>
        </p:txBody>
      </p:sp>
      <p:cxnSp>
        <p:nvCxnSpPr>
          <p:cNvPr id="8" name="Straight Connector 7">
            <a:extLst>
              <a:ext uri="{FF2B5EF4-FFF2-40B4-BE49-F238E27FC236}">
                <a16:creationId xmlns:a16="http://schemas.microsoft.com/office/drawing/2014/main" id="{5B018DC1-C845-DD70-9BEA-EE68DFCFB3E6}"/>
              </a:ext>
            </a:extLst>
          </p:cNvPr>
          <p:cNvCxnSpPr/>
          <p:nvPr/>
        </p:nvCxnSpPr>
        <p:spPr>
          <a:xfrm>
            <a:off x="4658650" y="3618078"/>
            <a:ext cx="4155281" cy="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75"/>
        <p:cNvGrpSpPr/>
        <p:nvPr/>
      </p:nvGrpSpPr>
      <p:grpSpPr>
        <a:xfrm>
          <a:off x="0" y="0"/>
          <a:ext cx="0" cy="0"/>
          <a:chOff x="0" y="0"/>
          <a:chExt cx="0" cy="0"/>
        </a:xfrm>
      </p:grpSpPr>
      <p:sp>
        <p:nvSpPr>
          <p:cNvPr id="1182" name="Google Shape;1182;p5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t>Market Strategy &amp; Revenue Roadmap</a:t>
            </a:r>
          </a:p>
        </p:txBody>
      </p:sp>
      <p:sp>
        <p:nvSpPr>
          <p:cNvPr id="1184" name="Google Shape;1184;p53"/>
          <p:cNvSpPr txBox="1"/>
          <p:nvPr/>
        </p:nvSpPr>
        <p:spPr>
          <a:xfrm>
            <a:off x="3492372" y="3672018"/>
            <a:ext cx="2175300" cy="448200"/>
          </a:xfrm>
          <a:prstGeom prst="rect">
            <a:avLst/>
          </a:prstGeom>
          <a:noFill/>
          <a:ln>
            <a:noFill/>
          </a:ln>
        </p:spPr>
        <p:txBody>
          <a:bodyPr spcFirstLastPara="1" wrap="square" lIns="91425" tIns="91425" rIns="91425" bIns="91425" anchor="b" anchorCtr="0">
            <a:noAutofit/>
          </a:bodyPr>
          <a:lstStyle/>
          <a:p>
            <a:pPr algn="ctr"/>
            <a:endParaRPr lang="en" sz="2000" b="1">
              <a:solidFill>
                <a:schemeClr val="dk1"/>
              </a:solidFill>
              <a:latin typeface="Dosis"/>
              <a:ea typeface="Dosis"/>
              <a:cs typeface="Dosis"/>
              <a:sym typeface="Dosis"/>
            </a:endParaRPr>
          </a:p>
          <a:p>
            <a:pPr algn="ctr"/>
            <a:r>
              <a:rPr lang="en" sz="2000" b="1">
                <a:solidFill>
                  <a:schemeClr val="dk1"/>
                </a:solidFill>
                <a:latin typeface="Dosis"/>
                <a:ea typeface="Dosis"/>
                <a:cs typeface="Dosis"/>
                <a:sym typeface="Dosis"/>
              </a:rPr>
              <a:t>Access Platform Daily</a:t>
            </a:r>
            <a:endParaRPr lang="en" sz="2000" b="1">
              <a:solidFill>
                <a:schemeClr val="dk1"/>
              </a:solidFill>
              <a:latin typeface="Dosis"/>
              <a:ea typeface="Dosis"/>
              <a:cs typeface="Dosis"/>
            </a:endParaRPr>
          </a:p>
        </p:txBody>
      </p:sp>
      <p:sp>
        <p:nvSpPr>
          <p:cNvPr id="1186" name="Google Shape;1186;p53"/>
          <p:cNvSpPr txBox="1"/>
          <p:nvPr/>
        </p:nvSpPr>
        <p:spPr>
          <a:xfrm>
            <a:off x="3483448" y="3973175"/>
            <a:ext cx="2175300" cy="632700"/>
          </a:xfrm>
          <a:prstGeom prst="rect">
            <a:avLst/>
          </a:prstGeom>
          <a:noFill/>
          <a:ln>
            <a:noFill/>
          </a:ln>
        </p:spPr>
        <p:txBody>
          <a:bodyPr spcFirstLastPara="1" wrap="square" lIns="91425" tIns="91425" rIns="91425" bIns="91425" anchor="t" anchorCtr="0">
            <a:noAutofit/>
          </a:bodyPr>
          <a:lstStyle/>
          <a:p>
            <a:pPr algn="ctr"/>
            <a:r>
              <a:rPr lang="en" sz="1200">
                <a:solidFill>
                  <a:schemeClr val="dk1"/>
                </a:solidFill>
                <a:latin typeface="DM Sans"/>
                <a:ea typeface="DM Sans"/>
                <a:cs typeface="DM Sans"/>
                <a:sym typeface="DM Sans"/>
              </a:rPr>
              <a:t>1.5 million concurrent users</a:t>
            </a:r>
            <a:endParaRPr lang="en" sz="1200">
              <a:solidFill>
                <a:schemeClr val="dk1"/>
              </a:solidFill>
              <a:latin typeface="DM Sans"/>
              <a:ea typeface="DM Sans"/>
              <a:cs typeface="DM Sans"/>
            </a:endParaRPr>
          </a:p>
        </p:txBody>
      </p:sp>
      <p:sp>
        <p:nvSpPr>
          <p:cNvPr id="1187" name="Google Shape;1187;p53"/>
          <p:cNvSpPr txBox="1"/>
          <p:nvPr/>
        </p:nvSpPr>
        <p:spPr>
          <a:xfrm>
            <a:off x="6030175" y="3973175"/>
            <a:ext cx="2175300" cy="632700"/>
          </a:xfrm>
          <a:prstGeom prst="rect">
            <a:avLst/>
          </a:prstGeom>
          <a:noFill/>
          <a:ln>
            <a:noFill/>
          </a:ln>
        </p:spPr>
        <p:txBody>
          <a:bodyPr spcFirstLastPara="1" wrap="square" lIns="91425" tIns="91425" rIns="91425" bIns="91425" anchor="t" anchorCtr="0">
            <a:noAutofit/>
          </a:bodyPr>
          <a:lstStyle/>
          <a:p>
            <a:pPr algn="ctr"/>
            <a:r>
              <a:rPr lang="en" sz="1200">
                <a:solidFill>
                  <a:schemeClr val="dk1"/>
                </a:solidFill>
                <a:latin typeface="DM Sans"/>
                <a:ea typeface="DM Sans"/>
                <a:cs typeface="DM Sans"/>
                <a:sym typeface="DM Sans"/>
              </a:rPr>
              <a:t>Met their friends online</a:t>
            </a:r>
            <a:endParaRPr lang="en" sz="1200">
              <a:solidFill>
                <a:schemeClr val="dk1"/>
              </a:solidFill>
              <a:latin typeface="DM Sans"/>
              <a:ea typeface="DM Sans"/>
              <a:cs typeface="DM Sans"/>
            </a:endParaRPr>
          </a:p>
        </p:txBody>
      </p:sp>
      <p:sp>
        <p:nvSpPr>
          <p:cNvPr id="1188" name="Google Shape;1188;p53"/>
          <p:cNvSpPr txBox="1"/>
          <p:nvPr/>
        </p:nvSpPr>
        <p:spPr>
          <a:xfrm>
            <a:off x="6030169" y="3448776"/>
            <a:ext cx="2175300" cy="448200"/>
          </a:xfrm>
          <a:prstGeom prst="rect">
            <a:avLst/>
          </a:prstGeom>
          <a:noFill/>
          <a:ln>
            <a:noFill/>
          </a:ln>
        </p:spPr>
        <p:txBody>
          <a:bodyPr spcFirstLastPara="1" wrap="square" lIns="91425" tIns="91425" rIns="91425" bIns="91425" anchor="b" anchorCtr="0">
            <a:noAutofit/>
          </a:bodyPr>
          <a:lstStyle/>
          <a:p>
            <a:pPr algn="ctr"/>
            <a:r>
              <a:rPr lang="en" sz="2000" b="1">
                <a:solidFill>
                  <a:schemeClr val="dk1"/>
                </a:solidFill>
                <a:latin typeface="Dosis"/>
                <a:ea typeface="Dosis"/>
                <a:cs typeface="Dosis"/>
                <a:sym typeface="Dosis"/>
              </a:rPr>
              <a:t>Gen Z</a:t>
            </a:r>
            <a:endParaRPr sz="2000" b="1">
              <a:solidFill>
                <a:schemeClr val="dk1"/>
              </a:solidFill>
              <a:latin typeface="Dosis"/>
              <a:ea typeface="Dosis"/>
              <a:cs typeface="Dosis"/>
              <a:sym typeface="Dosis"/>
            </a:endParaRPr>
          </a:p>
        </p:txBody>
      </p:sp>
      <p:sp>
        <p:nvSpPr>
          <p:cNvPr id="1192" name="Google Shape;1192;p53"/>
          <p:cNvSpPr txBox="1"/>
          <p:nvPr/>
        </p:nvSpPr>
        <p:spPr>
          <a:xfrm>
            <a:off x="4142550" y="1404300"/>
            <a:ext cx="8571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a:solidFill>
                  <a:schemeClr val="dk1"/>
                </a:solidFill>
                <a:latin typeface="Dosis"/>
                <a:ea typeface="Dosis"/>
                <a:cs typeface="Dosis"/>
                <a:sym typeface="Dosis"/>
              </a:rPr>
              <a:t>65%</a:t>
            </a:r>
            <a:endParaRPr sz="2000" b="1">
              <a:solidFill>
                <a:schemeClr val="dk1"/>
              </a:solidFill>
              <a:latin typeface="Dosis"/>
              <a:ea typeface="Dosis"/>
              <a:cs typeface="Dosis"/>
              <a:sym typeface="Dosis"/>
            </a:endParaRPr>
          </a:p>
        </p:txBody>
      </p:sp>
      <p:sp>
        <p:nvSpPr>
          <p:cNvPr id="1193" name="Google Shape;1193;p53"/>
          <p:cNvSpPr txBox="1"/>
          <p:nvPr/>
        </p:nvSpPr>
        <p:spPr>
          <a:xfrm>
            <a:off x="6689275" y="1404300"/>
            <a:ext cx="857100" cy="3945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a:solidFill>
                  <a:schemeClr val="dk1"/>
                </a:solidFill>
                <a:latin typeface="Dosis"/>
                <a:ea typeface="Dosis"/>
                <a:cs typeface="Dosis"/>
                <a:sym typeface="Dosis"/>
              </a:rPr>
              <a:t>66%</a:t>
            </a:r>
            <a:endParaRPr sz="2000" b="1">
              <a:solidFill>
                <a:schemeClr val="dk1"/>
              </a:solidFill>
              <a:latin typeface="Dosis"/>
              <a:ea typeface="Dosis"/>
              <a:cs typeface="Dosis"/>
              <a:sym typeface="Dosis"/>
            </a:endParaRPr>
          </a:p>
        </p:txBody>
      </p:sp>
      <p:cxnSp>
        <p:nvCxnSpPr>
          <p:cNvPr id="1194" name="Google Shape;1194;p53"/>
          <p:cNvCxnSpPr>
            <a:stCxn id="1192" idx="2"/>
            <a:endCxn id="1195" idx="3"/>
          </p:cNvCxnSpPr>
          <p:nvPr/>
        </p:nvCxnSpPr>
        <p:spPr>
          <a:xfrm rot="-5400000" flipH="1">
            <a:off x="4422450" y="1947450"/>
            <a:ext cx="297900" cy="600"/>
          </a:xfrm>
          <a:prstGeom prst="bentConnector3">
            <a:avLst>
              <a:gd name="adj1" fmla="val 50021"/>
            </a:avLst>
          </a:prstGeom>
          <a:noFill/>
          <a:ln w="9525" cap="flat" cmpd="sng">
            <a:solidFill>
              <a:schemeClr val="dk2"/>
            </a:solidFill>
            <a:prstDash val="solid"/>
            <a:round/>
            <a:headEnd type="none" w="med" len="med"/>
            <a:tailEnd type="none" w="med" len="med"/>
          </a:ln>
        </p:spPr>
      </p:cxnSp>
      <p:cxnSp>
        <p:nvCxnSpPr>
          <p:cNvPr id="1196" name="Google Shape;1196;p53"/>
          <p:cNvCxnSpPr>
            <a:stCxn id="1197" idx="4"/>
            <a:endCxn id="1184" idx="0"/>
          </p:cNvCxnSpPr>
          <p:nvPr/>
        </p:nvCxnSpPr>
        <p:spPr>
          <a:xfrm rot="16200000" flipH="1">
            <a:off x="4314927" y="3406923"/>
            <a:ext cx="521268" cy="8922"/>
          </a:xfrm>
          <a:prstGeom prst="bentConnector3">
            <a:avLst>
              <a:gd name="adj1" fmla="val 50000"/>
            </a:avLst>
          </a:prstGeom>
          <a:noFill/>
          <a:ln w="9525" cap="flat" cmpd="sng">
            <a:solidFill>
              <a:schemeClr val="dk2"/>
            </a:solidFill>
            <a:prstDash val="solid"/>
            <a:round/>
            <a:headEnd type="none" w="med" len="med"/>
            <a:tailEnd type="oval" w="med" len="med"/>
          </a:ln>
        </p:spPr>
      </p:cxnSp>
      <p:cxnSp>
        <p:nvCxnSpPr>
          <p:cNvPr id="1198" name="Google Shape;1198;p53"/>
          <p:cNvCxnSpPr>
            <a:stCxn id="1199" idx="4"/>
            <a:endCxn id="1188" idx="0"/>
          </p:cNvCxnSpPr>
          <p:nvPr/>
        </p:nvCxnSpPr>
        <p:spPr>
          <a:xfrm rot="-5400000" flipH="1">
            <a:off x="6968875" y="3299400"/>
            <a:ext cx="297900" cy="600"/>
          </a:xfrm>
          <a:prstGeom prst="bentConnector3">
            <a:avLst>
              <a:gd name="adj1" fmla="val 50021"/>
            </a:avLst>
          </a:prstGeom>
          <a:noFill/>
          <a:ln w="9525" cap="flat" cmpd="sng">
            <a:solidFill>
              <a:schemeClr val="dk2"/>
            </a:solidFill>
            <a:prstDash val="solid"/>
            <a:round/>
            <a:headEnd type="none" w="med" len="med"/>
            <a:tailEnd type="oval" w="med" len="med"/>
          </a:ln>
        </p:spPr>
      </p:cxnSp>
      <p:cxnSp>
        <p:nvCxnSpPr>
          <p:cNvPr id="1200" name="Google Shape;1200;p53"/>
          <p:cNvCxnSpPr>
            <a:stCxn id="1193" idx="2"/>
            <a:endCxn id="1201" idx="3"/>
          </p:cNvCxnSpPr>
          <p:nvPr/>
        </p:nvCxnSpPr>
        <p:spPr>
          <a:xfrm rot="5400000">
            <a:off x="6968575" y="1947450"/>
            <a:ext cx="297900" cy="600"/>
          </a:xfrm>
          <a:prstGeom prst="bentConnector3">
            <a:avLst>
              <a:gd name="adj1" fmla="val 50021"/>
            </a:avLst>
          </a:prstGeom>
          <a:noFill/>
          <a:ln w="9525" cap="flat" cmpd="sng">
            <a:solidFill>
              <a:schemeClr val="dk2"/>
            </a:solidFill>
            <a:prstDash val="solid"/>
            <a:round/>
            <a:headEnd type="none" w="med" len="med"/>
            <a:tailEnd type="none" w="med" len="med"/>
          </a:ln>
        </p:spPr>
      </p:cxnSp>
      <p:grpSp>
        <p:nvGrpSpPr>
          <p:cNvPr id="1202" name="Google Shape;1202;p53"/>
          <p:cNvGrpSpPr/>
          <p:nvPr/>
        </p:nvGrpSpPr>
        <p:grpSpPr>
          <a:xfrm>
            <a:off x="4088250" y="2096825"/>
            <a:ext cx="965700" cy="1053925"/>
            <a:chOff x="1541525" y="2165050"/>
            <a:chExt cx="965700" cy="1053925"/>
          </a:xfrm>
        </p:grpSpPr>
        <p:grpSp>
          <p:nvGrpSpPr>
            <p:cNvPr id="1203" name="Google Shape;1203;p53"/>
            <p:cNvGrpSpPr/>
            <p:nvPr/>
          </p:nvGrpSpPr>
          <p:grpSpPr>
            <a:xfrm>
              <a:off x="1541525" y="2165175"/>
              <a:ext cx="965700" cy="1053800"/>
              <a:chOff x="355250" y="2165175"/>
              <a:chExt cx="965700" cy="1053800"/>
            </a:xfrm>
          </p:grpSpPr>
          <p:sp>
            <p:nvSpPr>
              <p:cNvPr id="1197" name="Google Shape;1197;p53"/>
              <p:cNvSpPr/>
              <p:nvPr/>
            </p:nvSpPr>
            <p:spPr>
              <a:xfrm>
                <a:off x="355250" y="2714975"/>
                <a:ext cx="965700" cy="5040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sp>
            <p:nvSpPr>
              <p:cNvPr id="1204" name="Google Shape;1204;p53"/>
              <p:cNvSpPr/>
              <p:nvPr/>
            </p:nvSpPr>
            <p:spPr>
              <a:xfrm>
                <a:off x="370975" y="2379225"/>
                <a:ext cx="934200" cy="5727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sp>
            <p:nvSpPr>
              <p:cNvPr id="1205" name="Google Shape;1205;p53"/>
              <p:cNvSpPr/>
              <p:nvPr/>
            </p:nvSpPr>
            <p:spPr>
              <a:xfrm>
                <a:off x="371023" y="2165175"/>
                <a:ext cx="934200" cy="5040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grpSp>
        <p:sp>
          <p:nvSpPr>
            <p:cNvPr id="1195" name="Google Shape;1195;p53"/>
            <p:cNvSpPr/>
            <p:nvPr/>
          </p:nvSpPr>
          <p:spPr>
            <a:xfrm>
              <a:off x="1556975" y="2165050"/>
              <a:ext cx="934200" cy="504000"/>
            </a:xfrm>
            <a:prstGeom prst="pie">
              <a:avLst>
                <a:gd name="adj1" fmla="val 16216169"/>
                <a:gd name="adj2" fmla="val 5381061"/>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grpSp>
      <p:grpSp>
        <p:nvGrpSpPr>
          <p:cNvPr id="1206" name="Google Shape;1206;p53"/>
          <p:cNvGrpSpPr/>
          <p:nvPr/>
        </p:nvGrpSpPr>
        <p:grpSpPr>
          <a:xfrm>
            <a:off x="6634675" y="2096825"/>
            <a:ext cx="965700" cy="1053925"/>
            <a:chOff x="1541525" y="2165050"/>
            <a:chExt cx="965700" cy="1053925"/>
          </a:xfrm>
        </p:grpSpPr>
        <p:grpSp>
          <p:nvGrpSpPr>
            <p:cNvPr id="1207" name="Google Shape;1207;p53"/>
            <p:cNvGrpSpPr/>
            <p:nvPr/>
          </p:nvGrpSpPr>
          <p:grpSpPr>
            <a:xfrm>
              <a:off x="1541525" y="2165175"/>
              <a:ext cx="965700" cy="1053800"/>
              <a:chOff x="355250" y="2165175"/>
              <a:chExt cx="965700" cy="1053800"/>
            </a:xfrm>
          </p:grpSpPr>
          <p:sp>
            <p:nvSpPr>
              <p:cNvPr id="1199" name="Google Shape;1199;p53"/>
              <p:cNvSpPr/>
              <p:nvPr/>
            </p:nvSpPr>
            <p:spPr>
              <a:xfrm>
                <a:off x="355250" y="2714975"/>
                <a:ext cx="965700" cy="5040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sp>
            <p:nvSpPr>
              <p:cNvPr id="1208" name="Google Shape;1208;p53"/>
              <p:cNvSpPr/>
              <p:nvPr/>
            </p:nvSpPr>
            <p:spPr>
              <a:xfrm>
                <a:off x="370975" y="2379225"/>
                <a:ext cx="934200" cy="5727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sp>
            <p:nvSpPr>
              <p:cNvPr id="1209" name="Google Shape;1209;p53"/>
              <p:cNvSpPr/>
              <p:nvPr/>
            </p:nvSpPr>
            <p:spPr>
              <a:xfrm>
                <a:off x="371023" y="2165175"/>
                <a:ext cx="934200" cy="5040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grpSp>
        <p:sp>
          <p:nvSpPr>
            <p:cNvPr id="1201" name="Google Shape;1201;p53"/>
            <p:cNvSpPr/>
            <p:nvPr/>
          </p:nvSpPr>
          <p:spPr>
            <a:xfrm>
              <a:off x="1556975" y="2165050"/>
              <a:ext cx="934200" cy="504000"/>
            </a:xfrm>
            <a:prstGeom prst="pie">
              <a:avLst>
                <a:gd name="adj1" fmla="val 16216169"/>
                <a:gd name="adj2" fmla="val 10771533"/>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DM Sans"/>
                <a:ea typeface="DM Sans"/>
                <a:cs typeface="DM Sans"/>
                <a:sym typeface="DM Sans"/>
              </a:endParaRPr>
            </a:p>
          </p:txBody>
        </p:sp>
      </p:grpSp>
      <p:sp>
        <p:nvSpPr>
          <p:cNvPr id="2" name="TextBox 1">
            <a:extLst>
              <a:ext uri="{FF2B5EF4-FFF2-40B4-BE49-F238E27FC236}">
                <a16:creationId xmlns:a16="http://schemas.microsoft.com/office/drawing/2014/main" id="{5622544E-7879-8791-EE89-A6622BDE8414}"/>
              </a:ext>
            </a:extLst>
          </p:cNvPr>
          <p:cNvSpPr txBox="1"/>
          <p:nvPr/>
        </p:nvSpPr>
        <p:spPr>
          <a:xfrm>
            <a:off x="1142999" y="1840566"/>
            <a:ext cx="2743199"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6" name="TextBox 5">
            <a:extLst>
              <a:ext uri="{FF2B5EF4-FFF2-40B4-BE49-F238E27FC236}">
                <a16:creationId xmlns:a16="http://schemas.microsoft.com/office/drawing/2014/main" id="{0537A5F6-8E2D-1FD7-8D59-CEF8442BE7B6}"/>
              </a:ext>
            </a:extLst>
          </p:cNvPr>
          <p:cNvSpPr txBox="1"/>
          <p:nvPr/>
        </p:nvSpPr>
        <p:spPr>
          <a:xfrm>
            <a:off x="739541" y="2451706"/>
            <a:ext cx="2605367"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Char char="•"/>
            </a:pPr>
            <a:r>
              <a:rPr lang="en-US" dirty="0"/>
              <a:t>Bumble Friends - $72 per paid user annually</a:t>
            </a:r>
          </a:p>
          <a:p>
            <a:pPr marL="285750" indent="-285750">
              <a:buChar char="•"/>
            </a:pPr>
            <a:endParaRPr lang="en-US" dirty="0"/>
          </a:p>
          <a:p>
            <a:pPr marL="285750" indent="-285750">
              <a:buChar char="•"/>
            </a:pPr>
            <a:r>
              <a:rPr lang="en-US" dirty="0"/>
              <a:t>Eventbrite - $3.60  per registered user</a:t>
            </a:r>
          </a:p>
          <a:p>
            <a:pPr marL="285750" indent="-285750">
              <a:buChar char="•"/>
            </a:pPr>
            <a:endParaRPr lang="en-US" dirty="0"/>
          </a:p>
          <a:p>
            <a:pPr marL="285750" indent="-285750">
              <a:buChar char="•"/>
            </a:pPr>
            <a:r>
              <a:rPr lang="en-US" dirty="0"/>
              <a:t>Meetup achieves 9% conversion to paid subscription</a:t>
            </a:r>
          </a:p>
          <a:p>
            <a:pPr marL="285750" indent="-285750">
              <a:buChar char="•"/>
            </a:pPr>
            <a:endParaRPr lang="en-US" dirty="0"/>
          </a:p>
        </p:txBody>
      </p:sp>
      <p:sp>
        <p:nvSpPr>
          <p:cNvPr id="8" name="TextBox 7">
            <a:extLst>
              <a:ext uri="{FF2B5EF4-FFF2-40B4-BE49-F238E27FC236}">
                <a16:creationId xmlns:a16="http://schemas.microsoft.com/office/drawing/2014/main" id="{A50FD572-F2BB-C29D-1BA0-420CCC304044}"/>
              </a:ext>
            </a:extLst>
          </p:cNvPr>
          <p:cNvSpPr txBox="1"/>
          <p:nvPr/>
        </p:nvSpPr>
        <p:spPr>
          <a:xfrm>
            <a:off x="736344" y="1141449"/>
            <a:ext cx="2605367" cy="11695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Char char="•"/>
            </a:pPr>
            <a:r>
              <a:rPr lang="en-US" dirty="0"/>
              <a:t>250,000 users</a:t>
            </a:r>
          </a:p>
          <a:p>
            <a:pPr marL="285750" indent="-285750">
              <a:buChar char="•"/>
            </a:pPr>
            <a:endParaRPr lang="en-US" dirty="0"/>
          </a:p>
          <a:p>
            <a:pPr marL="285750" indent="-285750">
              <a:buChar char="•"/>
            </a:pPr>
            <a:r>
              <a:rPr lang="en-US" dirty="0"/>
              <a:t>14% conversion rate</a:t>
            </a:r>
          </a:p>
          <a:p>
            <a:pPr marL="285750" indent="-285750">
              <a:buChar char="•"/>
            </a:pPr>
            <a:endParaRPr lang="en-US" dirty="0"/>
          </a:p>
          <a:p>
            <a:pPr marL="285750" indent="-285750">
              <a:buChar char="•"/>
            </a:pPr>
            <a:r>
              <a:rPr lang="en-US" dirty="0"/>
              <a:t>$2.1M in annual revenue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187"/>
                                        </p:tgtEl>
                                        <p:attrNameLst>
                                          <p:attrName>style.visibility</p:attrName>
                                        </p:attrNameLst>
                                      </p:cBhvr>
                                      <p:to>
                                        <p:strVal val="visible"/>
                                      </p:to>
                                    </p:set>
                                    <p:anim calcmode="lin" valueType="num">
                                      <p:cBhvr additive="base">
                                        <p:cTn id="11" dur="500" fill="hold"/>
                                        <p:tgtEl>
                                          <p:spTgt spid="1187"/>
                                        </p:tgtEl>
                                        <p:attrNameLst>
                                          <p:attrName>ppt_x</p:attrName>
                                        </p:attrNameLst>
                                      </p:cBhvr>
                                      <p:tavLst>
                                        <p:tav tm="0">
                                          <p:val>
                                            <p:strVal val="#ppt_x"/>
                                          </p:val>
                                        </p:tav>
                                        <p:tav tm="100000">
                                          <p:val>
                                            <p:strVal val="#ppt_x"/>
                                          </p:val>
                                        </p:tav>
                                      </p:tavLst>
                                    </p:anim>
                                    <p:anim calcmode="lin" valueType="num">
                                      <p:cBhvr additive="base">
                                        <p:cTn id="12" dur="500" fill="hold"/>
                                        <p:tgtEl>
                                          <p:spTgt spid="118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184"/>
                                        </p:tgtEl>
                                        <p:attrNameLst>
                                          <p:attrName>style.visibility</p:attrName>
                                        </p:attrNameLst>
                                      </p:cBhvr>
                                      <p:to>
                                        <p:strVal val="visible"/>
                                      </p:to>
                                    </p:set>
                                    <p:anim calcmode="lin" valueType="num">
                                      <p:cBhvr additive="base">
                                        <p:cTn id="15" dur="500" fill="hold"/>
                                        <p:tgtEl>
                                          <p:spTgt spid="1184"/>
                                        </p:tgtEl>
                                        <p:attrNameLst>
                                          <p:attrName>ppt_x</p:attrName>
                                        </p:attrNameLst>
                                      </p:cBhvr>
                                      <p:tavLst>
                                        <p:tav tm="0">
                                          <p:val>
                                            <p:strVal val="#ppt_x"/>
                                          </p:val>
                                        </p:tav>
                                        <p:tav tm="100000">
                                          <p:val>
                                            <p:strVal val="#ppt_x"/>
                                          </p:val>
                                        </p:tav>
                                      </p:tavLst>
                                    </p:anim>
                                    <p:anim calcmode="lin" valueType="num">
                                      <p:cBhvr additive="base">
                                        <p:cTn id="16" dur="500" fill="hold"/>
                                        <p:tgtEl>
                                          <p:spTgt spid="118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86"/>
                                        </p:tgtEl>
                                        <p:attrNameLst>
                                          <p:attrName>style.visibility</p:attrName>
                                        </p:attrNameLst>
                                      </p:cBhvr>
                                      <p:to>
                                        <p:strVal val="visible"/>
                                      </p:to>
                                    </p:set>
                                    <p:anim calcmode="lin" valueType="num">
                                      <p:cBhvr additive="base">
                                        <p:cTn id="19" dur="500" fill="hold"/>
                                        <p:tgtEl>
                                          <p:spTgt spid="1186"/>
                                        </p:tgtEl>
                                        <p:attrNameLst>
                                          <p:attrName>ppt_x</p:attrName>
                                        </p:attrNameLst>
                                      </p:cBhvr>
                                      <p:tavLst>
                                        <p:tav tm="0">
                                          <p:val>
                                            <p:strVal val="#ppt_x"/>
                                          </p:val>
                                        </p:tav>
                                        <p:tav tm="100000">
                                          <p:val>
                                            <p:strVal val="#ppt_x"/>
                                          </p:val>
                                        </p:tav>
                                      </p:tavLst>
                                    </p:anim>
                                    <p:anim calcmode="lin" valueType="num">
                                      <p:cBhvr additive="base">
                                        <p:cTn id="20" dur="500" fill="hold"/>
                                        <p:tgtEl>
                                          <p:spTgt spid="118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88"/>
                                        </p:tgtEl>
                                        <p:attrNameLst>
                                          <p:attrName>style.visibility</p:attrName>
                                        </p:attrNameLst>
                                      </p:cBhvr>
                                      <p:to>
                                        <p:strVal val="visible"/>
                                      </p:to>
                                    </p:set>
                                    <p:anim calcmode="lin" valueType="num">
                                      <p:cBhvr additive="base">
                                        <p:cTn id="23" dur="500" fill="hold"/>
                                        <p:tgtEl>
                                          <p:spTgt spid="1188"/>
                                        </p:tgtEl>
                                        <p:attrNameLst>
                                          <p:attrName>ppt_x</p:attrName>
                                        </p:attrNameLst>
                                      </p:cBhvr>
                                      <p:tavLst>
                                        <p:tav tm="0">
                                          <p:val>
                                            <p:strVal val="#ppt_x"/>
                                          </p:val>
                                        </p:tav>
                                        <p:tav tm="100000">
                                          <p:val>
                                            <p:strVal val="#ppt_x"/>
                                          </p:val>
                                        </p:tav>
                                      </p:tavLst>
                                    </p:anim>
                                    <p:anim calcmode="lin" valueType="num">
                                      <p:cBhvr additive="base">
                                        <p:cTn id="24" dur="500" fill="hold"/>
                                        <p:tgtEl>
                                          <p:spTgt spid="118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96"/>
                                        </p:tgtEl>
                                        <p:attrNameLst>
                                          <p:attrName>style.visibility</p:attrName>
                                        </p:attrNameLst>
                                      </p:cBhvr>
                                      <p:to>
                                        <p:strVal val="visible"/>
                                      </p:to>
                                    </p:set>
                                    <p:anim calcmode="lin" valueType="num">
                                      <p:cBhvr additive="base">
                                        <p:cTn id="27" dur="500" fill="hold"/>
                                        <p:tgtEl>
                                          <p:spTgt spid="1196"/>
                                        </p:tgtEl>
                                        <p:attrNameLst>
                                          <p:attrName>ppt_x</p:attrName>
                                        </p:attrNameLst>
                                      </p:cBhvr>
                                      <p:tavLst>
                                        <p:tav tm="0">
                                          <p:val>
                                            <p:strVal val="#ppt_x"/>
                                          </p:val>
                                        </p:tav>
                                        <p:tav tm="100000">
                                          <p:val>
                                            <p:strVal val="#ppt_x"/>
                                          </p:val>
                                        </p:tav>
                                      </p:tavLst>
                                    </p:anim>
                                    <p:anim calcmode="lin" valueType="num">
                                      <p:cBhvr additive="base">
                                        <p:cTn id="28" dur="500" fill="hold"/>
                                        <p:tgtEl>
                                          <p:spTgt spid="1196"/>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198"/>
                                        </p:tgtEl>
                                        <p:attrNameLst>
                                          <p:attrName>style.visibility</p:attrName>
                                        </p:attrNameLst>
                                      </p:cBhvr>
                                      <p:to>
                                        <p:strVal val="visible"/>
                                      </p:to>
                                    </p:set>
                                    <p:anim calcmode="lin" valueType="num">
                                      <p:cBhvr additive="base">
                                        <p:cTn id="31" dur="500" fill="hold"/>
                                        <p:tgtEl>
                                          <p:spTgt spid="1198"/>
                                        </p:tgtEl>
                                        <p:attrNameLst>
                                          <p:attrName>ppt_x</p:attrName>
                                        </p:attrNameLst>
                                      </p:cBhvr>
                                      <p:tavLst>
                                        <p:tav tm="0">
                                          <p:val>
                                            <p:strVal val="#ppt_x"/>
                                          </p:val>
                                        </p:tav>
                                        <p:tav tm="100000">
                                          <p:val>
                                            <p:strVal val="#ppt_x"/>
                                          </p:val>
                                        </p:tav>
                                      </p:tavLst>
                                    </p:anim>
                                    <p:anim calcmode="lin" valueType="num">
                                      <p:cBhvr additive="base">
                                        <p:cTn id="32" dur="500" fill="hold"/>
                                        <p:tgtEl>
                                          <p:spTgt spid="1198"/>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202"/>
                                        </p:tgtEl>
                                        <p:attrNameLst>
                                          <p:attrName>style.visibility</p:attrName>
                                        </p:attrNameLst>
                                      </p:cBhvr>
                                      <p:to>
                                        <p:strVal val="visible"/>
                                      </p:to>
                                    </p:set>
                                    <p:anim calcmode="lin" valueType="num">
                                      <p:cBhvr additive="base">
                                        <p:cTn id="35" dur="500" fill="hold"/>
                                        <p:tgtEl>
                                          <p:spTgt spid="1202"/>
                                        </p:tgtEl>
                                        <p:attrNameLst>
                                          <p:attrName>ppt_x</p:attrName>
                                        </p:attrNameLst>
                                      </p:cBhvr>
                                      <p:tavLst>
                                        <p:tav tm="0">
                                          <p:val>
                                            <p:strVal val="#ppt_x"/>
                                          </p:val>
                                        </p:tav>
                                        <p:tav tm="100000">
                                          <p:val>
                                            <p:strVal val="#ppt_x"/>
                                          </p:val>
                                        </p:tav>
                                      </p:tavLst>
                                    </p:anim>
                                    <p:anim calcmode="lin" valueType="num">
                                      <p:cBhvr additive="base">
                                        <p:cTn id="36" dur="500" fill="hold"/>
                                        <p:tgtEl>
                                          <p:spTgt spid="1202"/>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206"/>
                                        </p:tgtEl>
                                        <p:attrNameLst>
                                          <p:attrName>style.visibility</p:attrName>
                                        </p:attrNameLst>
                                      </p:cBhvr>
                                      <p:to>
                                        <p:strVal val="visible"/>
                                      </p:to>
                                    </p:set>
                                    <p:anim calcmode="lin" valueType="num">
                                      <p:cBhvr additive="base">
                                        <p:cTn id="39" dur="500" fill="hold"/>
                                        <p:tgtEl>
                                          <p:spTgt spid="1206"/>
                                        </p:tgtEl>
                                        <p:attrNameLst>
                                          <p:attrName>ppt_x</p:attrName>
                                        </p:attrNameLst>
                                      </p:cBhvr>
                                      <p:tavLst>
                                        <p:tav tm="0">
                                          <p:val>
                                            <p:strVal val="#ppt_x"/>
                                          </p:val>
                                        </p:tav>
                                        <p:tav tm="100000">
                                          <p:val>
                                            <p:strVal val="#ppt_x"/>
                                          </p:val>
                                        </p:tav>
                                      </p:tavLst>
                                    </p:anim>
                                    <p:anim calcmode="lin" valueType="num">
                                      <p:cBhvr additive="base">
                                        <p:cTn id="40" dur="500" fill="hold"/>
                                        <p:tgtEl>
                                          <p:spTgt spid="1206"/>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194"/>
                                        </p:tgtEl>
                                        <p:attrNameLst>
                                          <p:attrName>style.visibility</p:attrName>
                                        </p:attrNameLst>
                                      </p:cBhvr>
                                      <p:to>
                                        <p:strVal val="visible"/>
                                      </p:to>
                                    </p:set>
                                    <p:anim calcmode="lin" valueType="num">
                                      <p:cBhvr additive="base">
                                        <p:cTn id="43" dur="500" fill="hold"/>
                                        <p:tgtEl>
                                          <p:spTgt spid="1194"/>
                                        </p:tgtEl>
                                        <p:attrNameLst>
                                          <p:attrName>ppt_x</p:attrName>
                                        </p:attrNameLst>
                                      </p:cBhvr>
                                      <p:tavLst>
                                        <p:tav tm="0">
                                          <p:val>
                                            <p:strVal val="#ppt_x"/>
                                          </p:val>
                                        </p:tav>
                                        <p:tav tm="100000">
                                          <p:val>
                                            <p:strVal val="#ppt_x"/>
                                          </p:val>
                                        </p:tav>
                                      </p:tavLst>
                                    </p:anim>
                                    <p:anim calcmode="lin" valueType="num">
                                      <p:cBhvr additive="base">
                                        <p:cTn id="44" dur="500" fill="hold"/>
                                        <p:tgtEl>
                                          <p:spTgt spid="1194"/>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200"/>
                                        </p:tgtEl>
                                        <p:attrNameLst>
                                          <p:attrName>style.visibility</p:attrName>
                                        </p:attrNameLst>
                                      </p:cBhvr>
                                      <p:to>
                                        <p:strVal val="visible"/>
                                      </p:to>
                                    </p:set>
                                    <p:anim calcmode="lin" valueType="num">
                                      <p:cBhvr additive="base">
                                        <p:cTn id="47" dur="500" fill="hold"/>
                                        <p:tgtEl>
                                          <p:spTgt spid="1200"/>
                                        </p:tgtEl>
                                        <p:attrNameLst>
                                          <p:attrName>ppt_x</p:attrName>
                                        </p:attrNameLst>
                                      </p:cBhvr>
                                      <p:tavLst>
                                        <p:tav tm="0">
                                          <p:val>
                                            <p:strVal val="#ppt_x"/>
                                          </p:val>
                                        </p:tav>
                                        <p:tav tm="100000">
                                          <p:val>
                                            <p:strVal val="#ppt_x"/>
                                          </p:val>
                                        </p:tav>
                                      </p:tavLst>
                                    </p:anim>
                                    <p:anim calcmode="lin" valueType="num">
                                      <p:cBhvr additive="base">
                                        <p:cTn id="48" dur="500" fill="hold"/>
                                        <p:tgtEl>
                                          <p:spTgt spid="1200"/>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192"/>
                                        </p:tgtEl>
                                        <p:attrNameLst>
                                          <p:attrName>style.visibility</p:attrName>
                                        </p:attrNameLst>
                                      </p:cBhvr>
                                      <p:to>
                                        <p:strVal val="visible"/>
                                      </p:to>
                                    </p:set>
                                    <p:anim calcmode="lin" valueType="num">
                                      <p:cBhvr additive="base">
                                        <p:cTn id="51" dur="500" fill="hold"/>
                                        <p:tgtEl>
                                          <p:spTgt spid="1192"/>
                                        </p:tgtEl>
                                        <p:attrNameLst>
                                          <p:attrName>ppt_x</p:attrName>
                                        </p:attrNameLst>
                                      </p:cBhvr>
                                      <p:tavLst>
                                        <p:tav tm="0">
                                          <p:val>
                                            <p:strVal val="#ppt_x"/>
                                          </p:val>
                                        </p:tav>
                                        <p:tav tm="100000">
                                          <p:val>
                                            <p:strVal val="#ppt_x"/>
                                          </p:val>
                                        </p:tav>
                                      </p:tavLst>
                                    </p:anim>
                                    <p:anim calcmode="lin" valueType="num">
                                      <p:cBhvr additive="base">
                                        <p:cTn id="52" dur="500" fill="hold"/>
                                        <p:tgtEl>
                                          <p:spTgt spid="1192"/>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193"/>
                                        </p:tgtEl>
                                        <p:attrNameLst>
                                          <p:attrName>style.visibility</p:attrName>
                                        </p:attrNameLst>
                                      </p:cBhvr>
                                      <p:to>
                                        <p:strVal val="visible"/>
                                      </p:to>
                                    </p:set>
                                    <p:anim calcmode="lin" valueType="num">
                                      <p:cBhvr additive="base">
                                        <p:cTn id="55" dur="500" fill="hold"/>
                                        <p:tgtEl>
                                          <p:spTgt spid="1193"/>
                                        </p:tgtEl>
                                        <p:attrNameLst>
                                          <p:attrName>ppt_x</p:attrName>
                                        </p:attrNameLst>
                                      </p:cBhvr>
                                      <p:tavLst>
                                        <p:tav tm="0">
                                          <p:val>
                                            <p:strVal val="#ppt_x"/>
                                          </p:val>
                                        </p:tav>
                                        <p:tav tm="100000">
                                          <p:val>
                                            <p:strVal val="#ppt_x"/>
                                          </p:val>
                                        </p:tav>
                                      </p:tavLst>
                                    </p:anim>
                                    <p:anim calcmode="lin" valueType="num">
                                      <p:cBhvr additive="base">
                                        <p:cTn id="56" dur="500" fill="hold"/>
                                        <p:tgtEl>
                                          <p:spTgt spid="119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500"/>
                                        <p:tgtEl>
                                          <p:spTgt spid="6"/>
                                        </p:tgtEl>
                                      </p:cBhvr>
                                    </p:animEffect>
                                    <p:set>
                                      <p:cBhvr>
                                        <p:cTn id="61" dur="1" fill="hold">
                                          <p:stCondLst>
                                            <p:cond delay="499"/>
                                          </p:stCondLst>
                                        </p:cTn>
                                        <p:tgtEl>
                                          <p:spTgt spid="6"/>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8"/>
                                        </p:tgtEl>
                                        <p:attrNameLst>
                                          <p:attrName>style.visibility</p:attrName>
                                        </p:attrNameLst>
                                      </p:cBhvr>
                                      <p:to>
                                        <p:strVal val="visible"/>
                                      </p:to>
                                    </p:set>
                                    <p:animEffect transition="in" filter="fade">
                                      <p:cBhvr>
                                        <p:cTn id="6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4" grpId="0"/>
      <p:bldP spid="1186" grpId="0"/>
      <p:bldP spid="1187" grpId="0"/>
      <p:bldP spid="1188" grpId="0"/>
      <p:bldP spid="1192" grpId="0" animBg="1"/>
      <p:bldP spid="1193" grpId="0" animBg="1"/>
      <p:bldP spid="6" grpId="0"/>
      <p:bldP spid="6" grpId="1"/>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9"/>
        <p:cNvGrpSpPr/>
        <p:nvPr/>
      </p:nvGrpSpPr>
      <p:grpSpPr>
        <a:xfrm>
          <a:off x="0" y="0"/>
          <a:ext cx="0" cy="0"/>
          <a:chOff x="0" y="0"/>
          <a:chExt cx="0" cy="0"/>
        </a:xfrm>
      </p:grpSpPr>
      <p:sp>
        <p:nvSpPr>
          <p:cNvPr id="6" name="Google Shape;1522;p61">
            <a:extLst>
              <a:ext uri="{FF2B5EF4-FFF2-40B4-BE49-F238E27FC236}">
                <a16:creationId xmlns:a16="http://schemas.microsoft.com/office/drawing/2014/main" id="{78FAAAD3-6166-CC60-3778-319D28B9B575}"/>
              </a:ext>
            </a:extLst>
          </p:cNvPr>
          <p:cNvSpPr txBox="1">
            <a:spLocks/>
          </p:cNvSpPr>
          <p:nvPr/>
        </p:nvSpPr>
        <p:spPr>
          <a:xfrm>
            <a:off x="581455" y="248215"/>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1"/>
              </a:buClr>
              <a:buSzPts val="3000"/>
              <a:buFont typeface="Dosis"/>
              <a:buNone/>
              <a:defRPr sz="3200" b="1" i="0" u="none" strike="noStrike" cap="none">
                <a:solidFill>
                  <a:schemeClr val="dk1"/>
                </a:solidFill>
                <a:latin typeface="Dosis"/>
                <a:ea typeface="Dosis"/>
                <a:cs typeface="Dosis"/>
                <a:sym typeface="Dosis"/>
              </a:defRPr>
            </a:lvl1pPr>
            <a:lvl2pPr marR="0" lvl="1"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2pPr>
            <a:lvl3pPr marR="0" lvl="2"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3pPr>
            <a:lvl4pPr marR="0" lvl="3"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4pPr>
            <a:lvl5pPr marR="0" lvl="4"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5pPr>
            <a:lvl6pPr marR="0" lvl="5"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6pPr>
            <a:lvl7pPr marR="0" lvl="6"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7pPr>
            <a:lvl8pPr marR="0" lvl="7"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8pPr>
            <a:lvl9pPr marR="0" lvl="8"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9pPr>
          </a:lstStyle>
          <a:p>
            <a:pPr algn="ctr"/>
            <a:r>
              <a:rPr lang="en-US"/>
              <a:t>Future AI Integration</a:t>
            </a:r>
          </a:p>
        </p:txBody>
      </p:sp>
      <p:sp>
        <p:nvSpPr>
          <p:cNvPr id="11" name="Rectangle 1">
            <a:extLst>
              <a:ext uri="{FF2B5EF4-FFF2-40B4-BE49-F238E27FC236}">
                <a16:creationId xmlns:a16="http://schemas.microsoft.com/office/drawing/2014/main" id="{578E5458-BE90-22C8-AF83-B65EC5D02876}"/>
              </a:ext>
            </a:extLst>
          </p:cNvPr>
          <p:cNvSpPr>
            <a:spLocks noGrp="1" noChangeArrowheads="1"/>
          </p:cNvSpPr>
          <p:nvPr>
            <p:ph type="subTitle" idx="1"/>
          </p:nvPr>
        </p:nvSpPr>
        <p:spPr bwMode="auto">
          <a:xfrm>
            <a:off x="581455" y="948641"/>
            <a:ext cx="7493835" cy="2708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200000"/>
              </a:lnSpc>
              <a:spcBef>
                <a:spcPct val="0"/>
              </a:spcBef>
              <a:spcAft>
                <a:spcPct val="0"/>
              </a:spcAft>
              <a:buClrTx/>
              <a:buSzTx/>
              <a:buFontTx/>
              <a:buChar char="•"/>
              <a:tabLst/>
            </a:pPr>
            <a:r>
              <a:rPr kumimoji="0" lang="en-US" altLang="en-US" sz="1700" b="1" i="0" u="none" strike="noStrike" cap="none" normalizeH="0" baseline="0">
                <a:ln>
                  <a:noFill/>
                </a:ln>
                <a:solidFill>
                  <a:schemeClr val="tx1"/>
                </a:solidFill>
                <a:effectLst/>
                <a:latin typeface="Dosis" pitchFamily="2" charset="0"/>
              </a:rPr>
              <a:t>AI-Powered Matching</a:t>
            </a:r>
            <a:r>
              <a:rPr kumimoji="0" lang="en-US" altLang="en-US" sz="1700" b="0" i="0" u="none" strike="noStrike" cap="none" normalizeH="0" baseline="0">
                <a:ln>
                  <a:noFill/>
                </a:ln>
                <a:solidFill>
                  <a:schemeClr val="tx1"/>
                </a:solidFill>
                <a:effectLst/>
                <a:latin typeface="Dosis" pitchFamily="2" charset="0"/>
              </a:rPr>
              <a:t>: Use AI to match users based on interests and location.</a:t>
            </a:r>
          </a:p>
          <a:p>
            <a:pPr marL="0" marR="0" lvl="0" indent="0" algn="l" defTabSz="914400" rtl="0" eaLnBrk="0" fontAlgn="base" latinLnBrk="0" hangingPunct="0">
              <a:lnSpc>
                <a:spcPct val="200000"/>
              </a:lnSpc>
              <a:spcBef>
                <a:spcPct val="0"/>
              </a:spcBef>
              <a:spcAft>
                <a:spcPct val="0"/>
              </a:spcAft>
              <a:buClrTx/>
              <a:buSzTx/>
              <a:buFontTx/>
              <a:buChar char="•"/>
              <a:tabLst/>
            </a:pPr>
            <a:r>
              <a:rPr kumimoji="0" lang="en-US" altLang="en-US" sz="1700" b="1" i="0" u="none" strike="noStrike" cap="none" normalizeH="0" baseline="0">
                <a:ln>
                  <a:noFill/>
                </a:ln>
                <a:solidFill>
                  <a:schemeClr val="bg2"/>
                </a:solidFill>
                <a:effectLst/>
                <a:latin typeface="Dosis" pitchFamily="2" charset="0"/>
              </a:rPr>
              <a:t>Improved User Experience</a:t>
            </a:r>
            <a:r>
              <a:rPr kumimoji="0" lang="en-US" altLang="en-US" sz="1700" b="0" i="0" u="none" strike="noStrike" cap="none" normalizeH="0" baseline="0">
                <a:ln>
                  <a:noFill/>
                </a:ln>
                <a:solidFill>
                  <a:schemeClr val="bg2"/>
                </a:solidFill>
                <a:effectLst/>
                <a:latin typeface="Dosis" pitchFamily="2" charset="0"/>
              </a:rPr>
              <a:t>: Personalize user interactions through AI recommendations</a:t>
            </a:r>
            <a:r>
              <a:rPr kumimoji="0" lang="en-US" altLang="en-US" sz="1700" b="0" i="0" u="none" strike="noStrike" cap="none" normalizeH="0" baseline="0">
                <a:ln>
                  <a:noFill/>
                </a:ln>
                <a:solidFill>
                  <a:schemeClr val="tx1"/>
                </a:solidFill>
                <a:effectLst/>
                <a:latin typeface="Dosis" pitchFamily="2" charset="0"/>
              </a:rPr>
              <a:t>.</a:t>
            </a:r>
          </a:p>
          <a:p>
            <a:pPr marL="0" marR="0" lvl="0" indent="0" algn="l" defTabSz="914400" rtl="0" eaLnBrk="0" fontAlgn="base" latinLnBrk="0" hangingPunct="0">
              <a:lnSpc>
                <a:spcPct val="200000"/>
              </a:lnSpc>
              <a:spcBef>
                <a:spcPct val="0"/>
              </a:spcBef>
              <a:spcAft>
                <a:spcPct val="0"/>
              </a:spcAft>
              <a:buClrTx/>
              <a:buSzTx/>
              <a:buFontTx/>
              <a:buChar char="•"/>
              <a:tabLst/>
            </a:pPr>
            <a:r>
              <a:rPr kumimoji="0" lang="en-US" altLang="en-US" sz="1700" b="1" i="0" u="none" strike="noStrike" cap="none" normalizeH="0" baseline="0">
                <a:ln>
                  <a:noFill/>
                </a:ln>
                <a:solidFill>
                  <a:schemeClr val="tx1"/>
                </a:solidFill>
                <a:effectLst/>
                <a:latin typeface="Dosis" pitchFamily="2" charset="0"/>
              </a:rPr>
              <a:t>Scalability with AI</a:t>
            </a:r>
            <a:r>
              <a:rPr kumimoji="0" lang="en-US" altLang="en-US" sz="1700" b="0" i="0" u="none" strike="noStrike" cap="none" normalizeH="0" baseline="0">
                <a:ln>
                  <a:noFill/>
                </a:ln>
                <a:solidFill>
                  <a:schemeClr val="tx1"/>
                </a:solidFill>
                <a:effectLst/>
                <a:latin typeface="Dosis" pitchFamily="2" charset="0"/>
              </a:rPr>
              <a:t>: AI to optimize the platform’s scalability for growing user demands.</a:t>
            </a:r>
          </a:p>
          <a:p>
            <a:pPr marL="0" marR="0" lvl="0" indent="0" algn="l" defTabSz="914400" rtl="0" eaLnBrk="0" fontAlgn="base" latinLnBrk="0" hangingPunct="0">
              <a:lnSpc>
                <a:spcPct val="200000"/>
              </a:lnSpc>
              <a:spcBef>
                <a:spcPct val="0"/>
              </a:spcBef>
              <a:spcAft>
                <a:spcPct val="0"/>
              </a:spcAft>
              <a:buClrTx/>
              <a:buSzTx/>
              <a:buFontTx/>
              <a:buChar char="•"/>
              <a:tabLst/>
            </a:pPr>
            <a:r>
              <a:rPr kumimoji="0" lang="en-US" altLang="en-US" sz="1700" b="1" i="0" u="none" strike="noStrike" cap="none" normalizeH="0" baseline="0">
                <a:ln>
                  <a:noFill/>
                </a:ln>
                <a:solidFill>
                  <a:schemeClr val="bg2"/>
                </a:solidFill>
                <a:effectLst/>
                <a:latin typeface="Dosis" pitchFamily="2" charset="0"/>
              </a:rPr>
              <a:t>Data-Driven Insights</a:t>
            </a:r>
            <a:r>
              <a:rPr kumimoji="0" lang="en-US" altLang="en-US" sz="1700" b="0" i="0" u="none" strike="noStrike" cap="none" normalizeH="0" baseline="0">
                <a:ln>
                  <a:noFill/>
                </a:ln>
                <a:solidFill>
                  <a:schemeClr val="bg2"/>
                </a:solidFill>
                <a:effectLst/>
                <a:latin typeface="Dosis" pitchFamily="2" charset="0"/>
              </a:rPr>
              <a:t>: Leverage AI to provide valuable insights and analytics for user engagement.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9">
          <a:extLst>
            <a:ext uri="{FF2B5EF4-FFF2-40B4-BE49-F238E27FC236}">
              <a16:creationId xmlns:a16="http://schemas.microsoft.com/office/drawing/2014/main" id="{91F5352D-2FF8-EACF-C0F4-FB56DCC029A4}"/>
            </a:ext>
          </a:extLst>
        </p:cNvPr>
        <p:cNvGrpSpPr/>
        <p:nvPr/>
      </p:nvGrpSpPr>
      <p:grpSpPr>
        <a:xfrm>
          <a:off x="0" y="0"/>
          <a:ext cx="0" cy="0"/>
          <a:chOff x="0" y="0"/>
          <a:chExt cx="0" cy="0"/>
        </a:xfrm>
      </p:grpSpPr>
      <p:sp>
        <p:nvSpPr>
          <p:cNvPr id="6" name="Google Shape;1522;p61">
            <a:extLst>
              <a:ext uri="{FF2B5EF4-FFF2-40B4-BE49-F238E27FC236}">
                <a16:creationId xmlns:a16="http://schemas.microsoft.com/office/drawing/2014/main" id="{B82764ED-3FE4-8770-F1F4-D9E98EF9AD31}"/>
              </a:ext>
            </a:extLst>
          </p:cNvPr>
          <p:cNvSpPr txBox="1">
            <a:spLocks/>
          </p:cNvSpPr>
          <p:nvPr/>
        </p:nvSpPr>
        <p:spPr>
          <a:xfrm>
            <a:off x="439663" y="1846650"/>
            <a:ext cx="8264673" cy="201876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1"/>
              </a:buClr>
              <a:buSzPts val="3000"/>
              <a:buFont typeface="Dosis"/>
              <a:buNone/>
              <a:defRPr sz="3200" b="1" i="0" u="none" strike="noStrike" cap="none">
                <a:solidFill>
                  <a:schemeClr val="dk1"/>
                </a:solidFill>
                <a:latin typeface="Dosis"/>
                <a:ea typeface="Dosis"/>
                <a:cs typeface="Dosis"/>
                <a:sym typeface="Dosis"/>
              </a:defRPr>
            </a:lvl1pPr>
            <a:lvl2pPr marR="0" lvl="1"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2pPr>
            <a:lvl3pPr marR="0" lvl="2"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3pPr>
            <a:lvl4pPr marR="0" lvl="3"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4pPr>
            <a:lvl5pPr marR="0" lvl="4"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5pPr>
            <a:lvl6pPr marR="0" lvl="5"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6pPr>
            <a:lvl7pPr marR="0" lvl="6"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7pPr>
            <a:lvl8pPr marR="0" lvl="7"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8pPr>
            <a:lvl9pPr marR="0" lvl="8" algn="ctr" rtl="0">
              <a:lnSpc>
                <a:spcPct val="100000"/>
              </a:lnSpc>
              <a:spcBef>
                <a:spcPts val="0"/>
              </a:spcBef>
              <a:spcAft>
                <a:spcPts val="0"/>
              </a:spcAft>
              <a:buClr>
                <a:schemeClr val="dk1"/>
              </a:buClr>
              <a:buSzPts val="3000"/>
              <a:buFont typeface="Dosis"/>
              <a:buNone/>
              <a:defRPr sz="3000" b="0" i="0" u="none" strike="noStrike" cap="none">
                <a:solidFill>
                  <a:schemeClr val="dk1"/>
                </a:solidFill>
                <a:latin typeface="Dosis"/>
                <a:ea typeface="Dosis"/>
                <a:cs typeface="Dosis"/>
                <a:sym typeface="Dosis"/>
              </a:defRPr>
            </a:lvl9pPr>
          </a:lstStyle>
          <a:p>
            <a:pPr algn="ctr"/>
            <a:r>
              <a:rPr lang="en-US" sz="6000">
                <a:solidFill>
                  <a:schemeClr val="bg2"/>
                </a:solidFill>
              </a:rPr>
              <a:t>DEMO</a:t>
            </a:r>
          </a:p>
        </p:txBody>
      </p:sp>
    </p:spTree>
    <p:extLst>
      <p:ext uri="{BB962C8B-B14F-4D97-AF65-F5344CB8AC3E}">
        <p14:creationId xmlns:p14="http://schemas.microsoft.com/office/powerpoint/2010/main" val="3168220396"/>
      </p:ext>
    </p:extLst>
  </p:cSld>
  <p:clrMapOvr>
    <a:masterClrMapping/>
  </p:clrMapOvr>
</p:sld>
</file>

<file path=ppt/theme/theme1.xml><?xml version="1.0" encoding="utf-8"?>
<a:theme xmlns:a="http://schemas.openxmlformats.org/drawingml/2006/main" name="Identification of the Target Group by Slidesgo">
  <a:themeElements>
    <a:clrScheme name="Simple Light">
      <a:dk1>
        <a:srgbClr val="191919"/>
      </a:dk1>
      <a:lt1>
        <a:srgbClr val="FFF3E5"/>
      </a:lt1>
      <a:dk2>
        <a:srgbClr val="FE8D00"/>
      </a:dk2>
      <a:lt2>
        <a:srgbClr val="B55E00"/>
      </a:lt2>
      <a:accent1>
        <a:srgbClr val="F5F5F5"/>
      </a:accent1>
      <a:accent2>
        <a:srgbClr val="DBDBDB"/>
      </a:accent2>
      <a:accent3>
        <a:srgbClr val="263238"/>
      </a:accent3>
      <a:accent4>
        <a:srgbClr val="FFFFFF"/>
      </a:accent4>
      <a:accent5>
        <a:srgbClr val="FFFFFF"/>
      </a:accent5>
      <a:accent6>
        <a:srgbClr val="FFFFFF"/>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D18C24F8A9ED54C9B25DD046713CE18" ma:contentTypeVersion="15" ma:contentTypeDescription="Create a new document." ma:contentTypeScope="" ma:versionID="2dc817d0fa2ed1bb82fa6155d66ebf38">
  <xsd:schema xmlns:xsd="http://www.w3.org/2001/XMLSchema" xmlns:xs="http://www.w3.org/2001/XMLSchema" xmlns:p="http://schemas.microsoft.com/office/2006/metadata/properties" xmlns:ns3="74ebfc17-31ba-4925-8a56-6a169a227107" xmlns:ns4="e55dfa69-d6fb-4440-95a2-4255ba2fdc6e" targetNamespace="http://schemas.microsoft.com/office/2006/metadata/properties" ma:root="true" ma:fieldsID="2399ef79565ff18e152fbfa2a1795dba" ns3:_="" ns4:_="">
    <xsd:import namespace="74ebfc17-31ba-4925-8a56-6a169a227107"/>
    <xsd:import namespace="e55dfa69-d6fb-4440-95a2-4255ba2fdc6e"/>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ObjectDetectorVersion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SearchProperties" minOccurs="0"/>
                <xsd:element ref="ns3:MediaServiceSystemTag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ebfc17-31ba-4925-8a56-6a169a227107"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5dfa69-d6fb-4440-95a2-4255ba2fdc6e"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74ebfc17-31ba-4925-8a56-6a169a22710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F63A96-7744-4B3D-9003-811BB47266D4}">
  <ds:schemaRefs>
    <ds:schemaRef ds:uri="74ebfc17-31ba-4925-8a56-6a169a227107"/>
    <ds:schemaRef ds:uri="e55dfa69-d6fb-4440-95a2-4255ba2fdc6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9EA45EC-63F2-455E-87E0-179DCDA0D04B}">
  <ds:schemaRefs>
    <ds:schemaRef ds:uri="http://purl.org/dc/dcmitype/"/>
    <ds:schemaRef ds:uri="http://schemas.microsoft.com/office/2006/documentManagement/types"/>
    <ds:schemaRef ds:uri="http://purl.org/dc/terms/"/>
    <ds:schemaRef ds:uri="http://purl.org/dc/elements/1.1/"/>
    <ds:schemaRef ds:uri="e55dfa69-d6fb-4440-95a2-4255ba2fdc6e"/>
    <ds:schemaRef ds:uri="http://www.w3.org/XML/1998/namespace"/>
    <ds:schemaRef ds:uri="74ebfc17-31ba-4925-8a56-6a169a227107"/>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3E57DC55-A876-4C89-84A3-38D97DFA49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TotalTime>
  <Words>997</Words>
  <Application>Microsoft Office PowerPoint</Application>
  <PresentationFormat>On-screen Show (16:9)</PresentationFormat>
  <Paragraphs>107</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ADLaM Display</vt:lpstr>
      <vt:lpstr>Wingdings</vt:lpstr>
      <vt:lpstr>Dosis</vt:lpstr>
      <vt:lpstr>Arial</vt:lpstr>
      <vt:lpstr>DM Sans</vt:lpstr>
      <vt:lpstr>Identification of the Target Group by Slidesgo</vt:lpstr>
      <vt:lpstr>Interest Link</vt:lpstr>
      <vt:lpstr>Table of contents</vt:lpstr>
      <vt:lpstr>Introduction</vt:lpstr>
      <vt:lpstr>System Architecture &amp; Processes</vt:lpstr>
      <vt:lpstr>Application Technology</vt:lpstr>
      <vt:lpstr>AWS Scalability &amp; Automation</vt:lpstr>
      <vt:lpstr>Market Strategy &amp; Revenue Roadmap</vt:lpstr>
      <vt:lpstr>PowerPoint Presentation</vt:lpstr>
      <vt:lpstr>PowerPoint Presentation</vt:lpstr>
      <vt:lpstr>Q/A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Jeremy Duong</dc:creator>
  <cp:lastModifiedBy>Duong, Jeremy V</cp:lastModifiedBy>
  <cp:revision>2</cp:revision>
  <dcterms:modified xsi:type="dcterms:W3CDTF">2025-04-01T19:04:50Z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0x0101004D18C24F8A9ED54C9B25DD046713CE18</vt:lpwstr>
  </property>
</Properties>
</file>